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2.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slideLayout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slides/_rels/slide5.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6.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xml.rels" ContentType="application/vnd.openxmlformats-package.relationships+xml"/>
  <Override PartName="/ppt/slides/_rels/slide16.xml.rels" ContentType="application/vnd.openxmlformats-package.relationships+xml"/>
  <Override PartName="/ppt/slides/_rels/slide2.xml.rels" ContentType="application/vnd.openxmlformats-package.relationships+xml"/>
  <Override PartName="/ppt/slides/_rels/slide17.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70"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9144000" cy="51435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presProps" Target="presProps.xml"/>
</Relationships>
</file>

<file path=ppt/media/image1.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pic>
        <p:nvPicPr>
          <p:cNvPr id="0" name="Google Shape;32;p6" descr=""/>
          <p:cNvPicPr/>
          <p:nvPr/>
        </p:nvPicPr>
        <p:blipFill>
          <a:blip r:embed="rId2"/>
          <a:stretch/>
        </p:blipFill>
        <p:spPr>
          <a:xfrm>
            <a:off x="0" y="360"/>
            <a:ext cx="9142920" cy="5141880"/>
          </a:xfrm>
          <a:prstGeom prst="rect">
            <a:avLst/>
          </a:prstGeom>
          <a:noFill/>
          <a:ln w="0">
            <a:noFill/>
          </a:ln>
        </p:spPr>
      </p:pic>
      <p:sp>
        <p:nvSpPr>
          <p:cNvPr id="1" name="PlaceHolder 1"/>
          <p:cNvSpPr>
            <a:spLocks noGrp="1"/>
          </p:cNvSpPr>
          <p:nvPr>
            <p:ph type="title"/>
          </p:nvPr>
        </p:nvSpPr>
        <p:spPr>
          <a:xfrm>
            <a:off x="229680" y="399240"/>
            <a:ext cx="868464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cxnSp>
        <p:nvCxnSpPr>
          <p:cNvPr id="2" name="Google Shape;34;p6"/>
          <p:cNvCxnSpPr/>
          <p:nvPr/>
        </p:nvCxnSpPr>
        <p:spPr>
          <a:xfrm flipH="1">
            <a:off x="235800" y="405360"/>
            <a:ext cx="8688960" cy="1080"/>
          </a:xfrm>
          <a:prstGeom prst="straightConnector1">
            <a:avLst/>
          </a:prstGeom>
          <a:ln w="9525">
            <a:solidFill>
              <a:srgbClr val="ffffff"/>
            </a:solidFill>
            <a:round/>
          </a:ln>
        </p:spPr>
      </p:cxn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bg>
      <p:bgPr>
        <a:solidFill>
          <a:schemeClr val="lt1"/>
        </a:solidFill>
      </p:bgPr>
    </p:bg>
    <p:spTree>
      <p:nvGrpSpPr>
        <p:cNvPr id="1" name=""/>
        <p:cNvGrpSpPr/>
        <p:nvPr/>
      </p:nvGrpSpPr>
      <p:grpSpPr>
        <a:xfrm>
          <a:off x="0" y="0"/>
          <a:ext cx="0" cy="0"/>
          <a:chOff x="0" y="0"/>
          <a:chExt cx="0" cy="0"/>
        </a:xfrm>
      </p:grpSpPr>
      <p:pic>
        <p:nvPicPr>
          <p:cNvPr id="34" name="Google Shape;82;p14" descr=""/>
          <p:cNvPicPr/>
          <p:nvPr/>
        </p:nvPicPr>
        <p:blipFill>
          <a:blip r:embed="rId2"/>
          <a:stretch/>
        </p:blipFill>
        <p:spPr>
          <a:xfrm>
            <a:off x="0" y="360"/>
            <a:ext cx="9142920" cy="5141880"/>
          </a:xfrm>
          <a:prstGeom prst="rect">
            <a:avLst/>
          </a:prstGeom>
          <a:noFill/>
          <a:ln w="0">
            <a:noFill/>
          </a:ln>
        </p:spPr>
      </p:pic>
      <p:cxnSp>
        <p:nvCxnSpPr>
          <p:cNvPr id="35" name="Google Shape;83;p14"/>
          <p:cNvCxnSpPr/>
          <p:nvPr/>
        </p:nvCxnSpPr>
        <p:spPr>
          <a:xfrm flipH="1">
            <a:off x="229680" y="399240"/>
            <a:ext cx="8688600" cy="1080"/>
          </a:xfrm>
          <a:prstGeom prst="straightConnector1">
            <a:avLst/>
          </a:prstGeom>
          <a:ln w="9525">
            <a:solidFill>
              <a:srgbClr val="ffffff"/>
            </a:solidFill>
            <a:round/>
          </a:ln>
        </p:spPr>
      </p:cxnSp>
      <p:sp>
        <p:nvSpPr>
          <p:cNvPr id="36" name="PlaceHolder 1"/>
          <p:cNvSpPr>
            <a:spLocks noGrp="1"/>
          </p:cNvSpPr>
          <p:nvPr>
            <p:ph type="title"/>
          </p:nvPr>
        </p:nvSpPr>
        <p:spPr>
          <a:xfrm>
            <a:off x="228600" y="3063240"/>
            <a:ext cx="3399480" cy="1855080"/>
          </a:xfrm>
          <a:prstGeom prst="rect">
            <a:avLst/>
          </a:prstGeom>
          <a:noFill/>
          <a:ln w="0">
            <a:noFill/>
          </a:ln>
        </p:spPr>
        <p:txBody>
          <a:bodyPr lIns="91440" rIns="91440" tIns="91440" bIns="91440" anchor="b">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sp>
        <p:nvSpPr>
          <p:cNvPr id="37" name="PlaceHolder 2"/>
          <p:cNvSpPr>
            <a:spLocks noGrp="1"/>
          </p:cNvSpPr>
          <p:nvPr>
            <p:ph type="body"/>
          </p:nvPr>
        </p:nvSpPr>
        <p:spPr>
          <a:xfrm>
            <a:off x="457200" y="1203480"/>
            <a:ext cx="8228520" cy="2982240"/>
          </a:xfrm>
          <a:prstGeom prst="rect">
            <a:avLst/>
          </a:prstGeom>
          <a:noFill/>
          <a:ln w="0">
            <a:noFill/>
          </a:ln>
        </p:spPr>
        <p:txBody>
          <a:bodyPr lIns="0" rIns="0" tIns="0" bIns="0" anchor="t">
            <a:normAutofit/>
          </a:bodyPr>
          <a:p>
            <a:pPr marL="432000" indent="-324000">
              <a:lnSpc>
                <a:spcPct val="100000"/>
              </a:lnSpc>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en-US" sz="1400" strike="noStrike" u="none">
              <a:solidFill>
                <a:srgbClr val="ffffff"/>
              </a:solidFill>
              <a:effectLst/>
              <a:uFillTx/>
              <a:latin typeface="DejaVu Sans"/>
            </a:endParaRPr>
          </a:p>
          <a:p>
            <a:pPr lvl="1" marL="864000" indent="-324000">
              <a:lnSpc>
                <a:spcPct val="100000"/>
              </a:lnSpc>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en-US" sz="1400" strike="noStrike" u="none">
              <a:solidFill>
                <a:srgbClr val="ffffff"/>
              </a:solidFill>
              <a:effectLst/>
              <a:uFillTx/>
              <a:latin typeface="DejaVu Sans"/>
            </a:endParaRPr>
          </a:p>
          <a:p>
            <a:pPr lvl="2" marL="1296000" indent="-288000">
              <a:lnSpc>
                <a:spcPct val="100000"/>
              </a:lnSpc>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en-US" sz="1400" strike="noStrike" u="none">
              <a:solidFill>
                <a:srgbClr val="ffffff"/>
              </a:solidFill>
              <a:effectLst/>
              <a:uFillTx/>
              <a:latin typeface="DejaVu Sans"/>
            </a:endParaRPr>
          </a:p>
          <a:p>
            <a:pPr lvl="3" marL="1728000" indent="-216000">
              <a:lnSpc>
                <a:spcPct val="100000"/>
              </a:lnSpc>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en-US" sz="1400" strike="noStrike" u="none">
              <a:solidFill>
                <a:srgbClr val="ffffff"/>
              </a:solidFill>
              <a:effectLst/>
              <a:uFillTx/>
              <a:latin typeface="DejaVu Sans"/>
            </a:endParaRPr>
          </a:p>
          <a:p>
            <a:pPr lvl="4" marL="2160000" indent="-216000">
              <a:lnSpc>
                <a:spcPct val="100000"/>
              </a:lnSpc>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en-US" sz="2000" strike="noStrike" u="none">
              <a:solidFill>
                <a:srgbClr val="ffffff"/>
              </a:solidFill>
              <a:effectLst/>
              <a:uFillTx/>
              <a:latin typeface="DejaVu Sans"/>
            </a:endParaRPr>
          </a:p>
          <a:p>
            <a:pPr lvl="5" marL="2592000" indent="-216000">
              <a:lnSpc>
                <a:spcPct val="100000"/>
              </a:lnSpc>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en-US" sz="2000" strike="noStrike" u="none">
              <a:solidFill>
                <a:srgbClr val="ffffff"/>
              </a:solidFill>
              <a:effectLst/>
              <a:uFillTx/>
              <a:latin typeface="DejaVu Sans"/>
            </a:endParaRPr>
          </a:p>
          <a:p>
            <a:pPr lvl="6" marL="3024000" indent="-216000">
              <a:lnSpc>
                <a:spcPct val="100000"/>
              </a:lnSpc>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en-US" sz="2000" strike="noStrike" u="none">
              <a:solidFill>
                <a:srgbClr val="ffffff"/>
              </a:solidFill>
              <a:effectLst/>
              <a:uFillTx/>
              <a:latin typeface="DejaVu Sans"/>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bg>
      <p:bgPr>
        <a:solidFill>
          <a:schemeClr val="lt1"/>
        </a:solidFill>
      </p:bgPr>
    </p:bg>
    <p:spTree>
      <p:nvGrpSpPr>
        <p:cNvPr id="1" name=""/>
        <p:cNvGrpSpPr/>
        <p:nvPr/>
      </p:nvGrpSpPr>
      <p:grpSpPr>
        <a:xfrm>
          <a:off x="0" y="0"/>
          <a:ext cx="0" cy="0"/>
          <a:chOff x="0" y="0"/>
          <a:chExt cx="0" cy="0"/>
        </a:xfrm>
      </p:grpSpPr>
      <p:pic>
        <p:nvPicPr>
          <p:cNvPr id="38" name="Google Shape;108;p18" descr=""/>
          <p:cNvPicPr/>
          <p:nvPr/>
        </p:nvPicPr>
        <p:blipFill>
          <a:blip r:embed="rId2"/>
          <a:stretch/>
        </p:blipFill>
        <p:spPr>
          <a:xfrm>
            <a:off x="0" y="360"/>
            <a:ext cx="9142920" cy="5141880"/>
          </a:xfrm>
          <a:prstGeom prst="rect">
            <a:avLst/>
          </a:prstGeom>
          <a:noFill/>
          <a:ln w="0">
            <a:noFill/>
          </a:ln>
        </p:spPr>
      </p:pic>
      <p:cxnSp>
        <p:nvCxnSpPr>
          <p:cNvPr id="39" name="Google Shape;109;p18"/>
          <p:cNvCxnSpPr/>
          <p:nvPr/>
        </p:nvCxnSpPr>
        <p:spPr>
          <a:xfrm flipH="1">
            <a:off x="229680" y="399240"/>
            <a:ext cx="8688600" cy="1080"/>
          </a:xfrm>
          <a:prstGeom prst="straightConnector1">
            <a:avLst/>
          </a:prstGeom>
          <a:ln w="9525">
            <a:solidFill>
              <a:srgbClr val="ffffff"/>
            </a:solidFill>
            <a:round/>
          </a:ln>
        </p:spPr>
      </p:cxnSp>
      <p:sp>
        <p:nvSpPr>
          <p:cNvPr id="40" name="PlaceHolder 1"/>
          <p:cNvSpPr>
            <a:spLocks noGrp="1"/>
          </p:cNvSpPr>
          <p:nvPr>
            <p:ph type="title"/>
          </p:nvPr>
        </p:nvSpPr>
        <p:spPr>
          <a:xfrm>
            <a:off x="228600" y="2490840"/>
            <a:ext cx="3195720" cy="2270880"/>
          </a:xfrm>
          <a:prstGeom prst="rect">
            <a:avLst/>
          </a:prstGeom>
          <a:noFill/>
          <a:ln w="0">
            <a:noFill/>
          </a:ln>
        </p:spPr>
        <p:txBody>
          <a:bodyPr lIns="91440" rIns="91440" tIns="91440" bIns="91440" anchor="b">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chemeClr val="lt1"/>
        </a:solidFill>
      </p:bgPr>
    </p:bg>
    <p:spTree>
      <p:nvGrpSpPr>
        <p:cNvPr id="1" name=""/>
        <p:cNvGrpSpPr/>
        <p:nvPr/>
      </p:nvGrpSpPr>
      <p:grpSpPr>
        <a:xfrm>
          <a:off x="0" y="0"/>
          <a:ext cx="0" cy="0"/>
          <a:chOff x="0" y="0"/>
          <a:chExt cx="0" cy="0"/>
        </a:xfrm>
      </p:grpSpPr>
      <p:pic>
        <p:nvPicPr>
          <p:cNvPr id="41" name="Google Shape;87;p15" descr=""/>
          <p:cNvPicPr/>
          <p:nvPr/>
        </p:nvPicPr>
        <p:blipFill>
          <a:blip r:embed="rId2"/>
          <a:stretch/>
        </p:blipFill>
        <p:spPr>
          <a:xfrm>
            <a:off x="0" y="360"/>
            <a:ext cx="9142920" cy="5141880"/>
          </a:xfrm>
          <a:prstGeom prst="rect">
            <a:avLst/>
          </a:prstGeom>
          <a:noFill/>
          <a:ln w="0">
            <a:noFill/>
          </a:ln>
        </p:spPr>
      </p:pic>
      <p:cxnSp>
        <p:nvCxnSpPr>
          <p:cNvPr id="42" name="Google Shape;88;p15"/>
          <p:cNvCxnSpPr/>
          <p:nvPr/>
        </p:nvCxnSpPr>
        <p:spPr>
          <a:xfrm flipH="1">
            <a:off x="229680" y="399240"/>
            <a:ext cx="8688600" cy="1080"/>
          </a:xfrm>
          <a:prstGeom prst="straightConnector1">
            <a:avLst/>
          </a:prstGeom>
          <a:ln w="9525">
            <a:solidFill>
              <a:srgbClr val="ffffff"/>
            </a:solidFill>
            <a:round/>
          </a:ln>
        </p:spPr>
      </p:cxnSp>
      <p:sp>
        <p:nvSpPr>
          <p:cNvPr id="43" name="PlaceHolder 1"/>
          <p:cNvSpPr>
            <a:spLocks noGrp="1"/>
          </p:cNvSpPr>
          <p:nvPr>
            <p:ph type="title"/>
          </p:nvPr>
        </p:nvSpPr>
        <p:spPr>
          <a:xfrm>
            <a:off x="228600" y="2567880"/>
            <a:ext cx="3373920" cy="1965240"/>
          </a:xfrm>
          <a:prstGeom prst="rect">
            <a:avLst/>
          </a:prstGeom>
          <a:noFill/>
          <a:ln w="0">
            <a:noFill/>
          </a:ln>
        </p:spPr>
        <p:txBody>
          <a:bodyPr lIns="91440" rIns="91440" tIns="91440" bIns="91440" anchor="b">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sp>
        <p:nvSpPr>
          <p:cNvPr id="44" name="PlaceHolder 2"/>
          <p:cNvSpPr>
            <a:spLocks noGrp="1"/>
          </p:cNvSpPr>
          <p:nvPr>
            <p:ph type="body"/>
          </p:nvPr>
        </p:nvSpPr>
        <p:spPr>
          <a:xfrm rot="60000">
            <a:off x="3957120" y="627840"/>
            <a:ext cx="4851720" cy="2029680"/>
          </a:xfrm>
          <a:prstGeom prst="rect">
            <a:avLst/>
          </a:prstGeom>
          <a:noFill/>
          <a:ln w="0">
            <a:noFill/>
          </a:ln>
          <a:effectLst>
            <a:outerShdw dist="56253" dir="5201888" blurRad="128520" rotWithShape="0">
              <a:srgbClr val="000000">
                <a:alpha val="40000"/>
              </a:srgbClr>
            </a:outerShdw>
          </a:effectLst>
        </p:spPr>
        <p:txBody>
          <a:bodyPr lIns="90000" rIns="90000" tIns="45000" bIns="45000" anchor="t">
            <a:normAutofit fontScale="92500" lnSpcReduction="19999"/>
          </a:bodyPr>
          <a:p>
            <a:pPr marL="432000" indent="-324000">
              <a:lnSpc>
                <a:spcPct val="100000"/>
              </a:lnSpc>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en-US" sz="1800" strike="noStrike" u="none">
              <a:solidFill>
                <a:srgbClr val="ffffff"/>
              </a:solidFill>
              <a:effectLst/>
              <a:uFillTx/>
              <a:latin typeface="DejaVu Sans"/>
            </a:endParaRPr>
          </a:p>
          <a:p>
            <a:pPr lvl="1" marL="864000" indent="-324000">
              <a:lnSpc>
                <a:spcPct val="100000"/>
              </a:lnSpc>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en-US" sz="1800" strike="noStrike" u="none">
              <a:solidFill>
                <a:srgbClr val="ffffff"/>
              </a:solidFill>
              <a:effectLst/>
              <a:uFillTx/>
              <a:latin typeface="DejaVu Sans"/>
            </a:endParaRPr>
          </a:p>
          <a:p>
            <a:pPr lvl="2" marL="1296000" indent="-288000">
              <a:lnSpc>
                <a:spcPct val="100000"/>
              </a:lnSpc>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en-US" sz="1800" strike="noStrike" u="none">
              <a:solidFill>
                <a:srgbClr val="ffffff"/>
              </a:solidFill>
              <a:effectLst/>
              <a:uFillTx/>
              <a:latin typeface="DejaVu Sans"/>
            </a:endParaRPr>
          </a:p>
          <a:p>
            <a:pPr lvl="3" marL="1728000" indent="-216000">
              <a:lnSpc>
                <a:spcPct val="100000"/>
              </a:lnSpc>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en-US" sz="1800" strike="noStrike" u="none">
              <a:solidFill>
                <a:srgbClr val="ffffff"/>
              </a:solidFill>
              <a:effectLst/>
              <a:uFillTx/>
              <a:latin typeface="DejaVu Sans"/>
            </a:endParaRPr>
          </a:p>
          <a:p>
            <a:pPr lvl="4" marL="2160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en-US" sz="1800" strike="noStrike" u="none">
              <a:solidFill>
                <a:srgbClr val="ffffff"/>
              </a:solidFill>
              <a:effectLst/>
              <a:uFillTx/>
              <a:latin typeface="DejaVu Sans"/>
            </a:endParaRPr>
          </a:p>
          <a:p>
            <a:pPr lvl="5" marL="2592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en-US" sz="1800" strike="noStrike" u="none">
              <a:solidFill>
                <a:srgbClr val="ffffff"/>
              </a:solidFill>
              <a:effectLst/>
              <a:uFillTx/>
              <a:latin typeface="DejaVu Sans"/>
            </a:endParaRPr>
          </a:p>
          <a:p>
            <a:pPr lvl="6" marL="3024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en-US" sz="1800" strike="noStrike" u="none">
              <a:solidFill>
                <a:srgbClr val="ffffff"/>
              </a:solidFill>
              <a:effectLst/>
              <a:uFillTx/>
              <a:latin typeface="DejaVu Sans"/>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bg>
      <p:bgPr>
        <a:solidFill>
          <a:schemeClr val="lt1"/>
        </a:solidFill>
      </p:bgPr>
    </p:bg>
    <p:spTree>
      <p:nvGrpSpPr>
        <p:cNvPr id="1" name=""/>
        <p:cNvGrpSpPr/>
        <p:nvPr/>
      </p:nvGrpSpPr>
      <p:grpSpPr>
        <a:xfrm>
          <a:off x="0" y="0"/>
          <a:ext cx="0" cy="0"/>
          <a:chOff x="0" y="0"/>
          <a:chExt cx="0" cy="0"/>
        </a:xfrm>
      </p:grpSpPr>
      <p:pic>
        <p:nvPicPr>
          <p:cNvPr id="45" name="Google Shape;93;p16" descr=""/>
          <p:cNvPicPr/>
          <p:nvPr/>
        </p:nvPicPr>
        <p:blipFill>
          <a:blip r:embed="rId2"/>
          <a:stretch/>
        </p:blipFill>
        <p:spPr>
          <a:xfrm>
            <a:off x="0" y="360"/>
            <a:ext cx="9142920" cy="5141880"/>
          </a:xfrm>
          <a:prstGeom prst="rect">
            <a:avLst/>
          </a:prstGeom>
          <a:noFill/>
          <a:ln w="0">
            <a:noFill/>
          </a:ln>
        </p:spPr>
      </p:pic>
      <p:sp>
        <p:nvSpPr>
          <p:cNvPr id="46" name="PlaceHolder 1"/>
          <p:cNvSpPr>
            <a:spLocks noGrp="1"/>
          </p:cNvSpPr>
          <p:nvPr>
            <p:ph type="title"/>
          </p:nvPr>
        </p:nvSpPr>
        <p:spPr>
          <a:xfrm>
            <a:off x="228600" y="39924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cxnSp>
        <p:nvCxnSpPr>
          <p:cNvPr id="47" name="Google Shape;95;p16"/>
          <p:cNvCxnSpPr/>
          <p:nvPr/>
        </p:nvCxnSpPr>
        <p:spPr>
          <a:xfrm flipH="1">
            <a:off x="229680" y="399240"/>
            <a:ext cx="8688600" cy="1080"/>
          </a:xfrm>
          <a:prstGeom prst="straightConnector1">
            <a:avLst/>
          </a:prstGeom>
          <a:ln w="9525">
            <a:solidFill>
              <a:srgbClr val="ffffff"/>
            </a:solidFill>
            <a:round/>
          </a:ln>
        </p:spPr>
      </p:cxn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bg>
      <p:bgPr>
        <a:solidFill>
          <a:schemeClr val="lt1"/>
        </a:solidFill>
      </p:bgPr>
    </p:bg>
    <p:spTree>
      <p:nvGrpSpPr>
        <p:cNvPr id="1" name=""/>
        <p:cNvGrpSpPr/>
        <p:nvPr/>
      </p:nvGrpSpPr>
      <p:grpSpPr>
        <a:xfrm>
          <a:off x="0" y="0"/>
          <a:ext cx="0" cy="0"/>
          <a:chOff x="0" y="0"/>
          <a:chExt cx="0" cy="0"/>
        </a:xfrm>
      </p:grpSpPr>
      <p:pic>
        <p:nvPicPr>
          <p:cNvPr id="48" name="Google Shape;97;p17" descr=""/>
          <p:cNvPicPr/>
          <p:nvPr/>
        </p:nvPicPr>
        <p:blipFill>
          <a:blip r:embed="rId2"/>
          <a:stretch/>
        </p:blipFill>
        <p:spPr>
          <a:xfrm>
            <a:off x="0" y="360"/>
            <a:ext cx="9142920" cy="5141880"/>
          </a:xfrm>
          <a:prstGeom prst="rect">
            <a:avLst/>
          </a:prstGeom>
          <a:noFill/>
          <a:ln w="0">
            <a:noFill/>
          </a:ln>
        </p:spPr>
      </p:pic>
      <p:cxnSp>
        <p:nvCxnSpPr>
          <p:cNvPr id="49" name="Google Shape;98;p17"/>
          <p:cNvCxnSpPr/>
          <p:nvPr/>
        </p:nvCxnSpPr>
        <p:spPr>
          <a:xfrm flipH="1">
            <a:off x="229680" y="399240"/>
            <a:ext cx="8688600" cy="1080"/>
          </a:xfrm>
          <a:prstGeom prst="straightConnector1">
            <a:avLst/>
          </a:prstGeom>
          <a:ln w="9525">
            <a:solidFill>
              <a:srgbClr val="ffffff"/>
            </a:solidFill>
            <a:round/>
          </a:ln>
        </p:spPr>
      </p:cxnSp>
      <p:sp>
        <p:nvSpPr>
          <p:cNvPr id="50" name="PlaceHolder 1"/>
          <p:cNvSpPr>
            <a:spLocks noGrp="1"/>
          </p:cNvSpPr>
          <p:nvPr>
            <p:ph type="title"/>
          </p:nvPr>
        </p:nvSpPr>
        <p:spPr>
          <a:xfrm>
            <a:off x="6401520" y="399240"/>
            <a:ext cx="2498400" cy="138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lt1"/>
        </a:solidFill>
      </p:bgPr>
    </p:bg>
    <p:spTree>
      <p:nvGrpSpPr>
        <p:cNvPr id="1" name=""/>
        <p:cNvGrpSpPr/>
        <p:nvPr/>
      </p:nvGrpSpPr>
      <p:grpSpPr>
        <a:xfrm>
          <a:off x="0" y="0"/>
          <a:ext cx="0" cy="0"/>
          <a:chOff x="0" y="0"/>
          <a:chExt cx="0" cy="0"/>
        </a:xfrm>
      </p:grpSpPr>
      <p:pic>
        <p:nvPicPr>
          <p:cNvPr id="51" name="Google Shape;118;p19" descr=""/>
          <p:cNvPicPr/>
          <p:nvPr/>
        </p:nvPicPr>
        <p:blipFill>
          <a:blip r:embed="rId2"/>
          <a:stretch/>
        </p:blipFill>
        <p:spPr>
          <a:xfrm>
            <a:off x="0" y="360"/>
            <a:ext cx="9142920" cy="5141880"/>
          </a:xfrm>
          <a:prstGeom prst="rect">
            <a:avLst/>
          </a:prstGeom>
          <a:noFill/>
          <a:ln w="0">
            <a:noFill/>
          </a:ln>
        </p:spPr>
      </p:pic>
      <p:cxnSp>
        <p:nvCxnSpPr>
          <p:cNvPr id="52" name="Google Shape;119;p19"/>
          <p:cNvCxnSpPr/>
          <p:nvPr/>
        </p:nvCxnSpPr>
        <p:spPr>
          <a:xfrm flipH="1">
            <a:off x="229680" y="399240"/>
            <a:ext cx="8688600" cy="1080"/>
          </a:xfrm>
          <a:prstGeom prst="straightConnector1">
            <a:avLst/>
          </a:prstGeom>
          <a:ln w="9525">
            <a:solidFill>
              <a:srgbClr val="ffffff"/>
            </a:solidFill>
            <a:round/>
          </a:ln>
        </p:spPr>
      </p:cxnSp>
      <p:sp>
        <p:nvSpPr>
          <p:cNvPr id="53" name="PlaceHolder 1"/>
          <p:cNvSpPr>
            <a:spLocks noGrp="1"/>
          </p:cNvSpPr>
          <p:nvPr>
            <p:ph type="title"/>
          </p:nvPr>
        </p:nvSpPr>
        <p:spPr>
          <a:xfrm>
            <a:off x="3927960" y="1358640"/>
            <a:ext cx="2333520" cy="753840"/>
          </a:xfrm>
          <a:prstGeom prst="rect">
            <a:avLst/>
          </a:prstGeom>
          <a:noFill/>
          <a:ln w="0">
            <a:noFill/>
          </a:ln>
        </p:spPr>
        <p:txBody>
          <a:bodyPr lIns="91440" rIns="91440" tIns="91440" bIns="91440" anchor="b">
            <a:noAutofit/>
          </a:bodyPr>
          <a:p>
            <a:pPr indent="0" algn="ctr">
              <a:lnSpc>
                <a:spcPct val="100000"/>
              </a:lnSpc>
              <a:buNone/>
              <a:tabLst>
                <a:tab algn="l" pos="0"/>
              </a:tabLst>
            </a:pPr>
            <a:r>
              <a:rPr b="0" lang="fr-FR" sz="3000" strike="noStrike" u="none">
                <a:solidFill>
                  <a:schemeClr val="accent1"/>
                </a:solidFill>
                <a:effectLst/>
                <a:uFillTx/>
                <a:latin typeface="Xanh Mono"/>
                <a:ea typeface="Xanh Mono"/>
              </a:rPr>
              <a:t>xx%</a:t>
            </a:r>
            <a:endParaRPr b="0" lang="en-US" sz="3000" strike="noStrike" u="none">
              <a:solidFill>
                <a:srgbClr val="ffffff"/>
              </a:solidFill>
              <a:effectLst/>
              <a:uFillTx/>
              <a:latin typeface="DejaVu Sans"/>
            </a:endParaRPr>
          </a:p>
        </p:txBody>
      </p:sp>
      <p:sp>
        <p:nvSpPr>
          <p:cNvPr id="54" name="PlaceHolder 2"/>
          <p:cNvSpPr>
            <a:spLocks noGrp="1"/>
          </p:cNvSpPr>
          <p:nvPr>
            <p:ph type="title"/>
          </p:nvPr>
        </p:nvSpPr>
        <p:spPr>
          <a:xfrm>
            <a:off x="3927960" y="3133080"/>
            <a:ext cx="2333520" cy="753840"/>
          </a:xfrm>
          <a:prstGeom prst="rect">
            <a:avLst/>
          </a:prstGeom>
          <a:noFill/>
          <a:ln w="0">
            <a:noFill/>
          </a:ln>
        </p:spPr>
        <p:txBody>
          <a:bodyPr lIns="91440" rIns="91440" tIns="91440" bIns="91440" anchor="b">
            <a:noAutofit/>
          </a:bodyPr>
          <a:p>
            <a:pPr indent="0" algn="ctr">
              <a:lnSpc>
                <a:spcPct val="100000"/>
              </a:lnSpc>
              <a:buNone/>
              <a:tabLst>
                <a:tab algn="l" pos="0"/>
              </a:tabLst>
            </a:pPr>
            <a:r>
              <a:rPr b="0" lang="fr-FR" sz="3000" strike="noStrike" u="none">
                <a:solidFill>
                  <a:schemeClr val="accent1"/>
                </a:solidFill>
                <a:effectLst/>
                <a:uFillTx/>
                <a:latin typeface="Xanh Mono"/>
                <a:ea typeface="Xanh Mono"/>
              </a:rPr>
              <a:t>xx%</a:t>
            </a:r>
            <a:endParaRPr b="0" lang="en-US" sz="3000" strike="noStrike" u="none">
              <a:solidFill>
                <a:srgbClr val="ffffff"/>
              </a:solidFill>
              <a:effectLst/>
              <a:uFillTx/>
              <a:latin typeface="DejaVu Sans"/>
            </a:endParaRPr>
          </a:p>
        </p:txBody>
      </p:sp>
      <p:sp>
        <p:nvSpPr>
          <p:cNvPr id="55" name="PlaceHolder 3"/>
          <p:cNvSpPr>
            <a:spLocks noGrp="1"/>
          </p:cNvSpPr>
          <p:nvPr>
            <p:ph type="title"/>
          </p:nvPr>
        </p:nvSpPr>
        <p:spPr>
          <a:xfrm>
            <a:off x="6345000" y="1358640"/>
            <a:ext cx="2333520" cy="753840"/>
          </a:xfrm>
          <a:prstGeom prst="rect">
            <a:avLst/>
          </a:prstGeom>
          <a:noFill/>
          <a:ln w="0">
            <a:noFill/>
          </a:ln>
        </p:spPr>
        <p:txBody>
          <a:bodyPr lIns="91440" rIns="91440" tIns="91440" bIns="91440" anchor="b">
            <a:noAutofit/>
          </a:bodyPr>
          <a:p>
            <a:pPr indent="0" algn="ctr">
              <a:lnSpc>
                <a:spcPct val="100000"/>
              </a:lnSpc>
              <a:buNone/>
              <a:tabLst>
                <a:tab algn="l" pos="0"/>
              </a:tabLst>
            </a:pPr>
            <a:r>
              <a:rPr b="0" lang="fr-FR" sz="3000" strike="noStrike" u="none">
                <a:solidFill>
                  <a:schemeClr val="accent1"/>
                </a:solidFill>
                <a:effectLst/>
                <a:uFillTx/>
                <a:latin typeface="Xanh Mono"/>
                <a:ea typeface="Xanh Mono"/>
              </a:rPr>
              <a:t>xx%</a:t>
            </a:r>
            <a:endParaRPr b="0" lang="en-US" sz="3000" strike="noStrike" u="none">
              <a:solidFill>
                <a:srgbClr val="ffffff"/>
              </a:solidFill>
              <a:effectLst/>
              <a:uFillTx/>
              <a:latin typeface="DejaVu Sans"/>
            </a:endParaRPr>
          </a:p>
        </p:txBody>
      </p:sp>
      <p:sp>
        <p:nvSpPr>
          <p:cNvPr id="56" name="PlaceHolder 4"/>
          <p:cNvSpPr>
            <a:spLocks noGrp="1"/>
          </p:cNvSpPr>
          <p:nvPr>
            <p:ph type="title"/>
          </p:nvPr>
        </p:nvSpPr>
        <p:spPr>
          <a:xfrm>
            <a:off x="6345000" y="3133080"/>
            <a:ext cx="2333520" cy="753840"/>
          </a:xfrm>
          <a:prstGeom prst="rect">
            <a:avLst/>
          </a:prstGeom>
          <a:noFill/>
          <a:ln w="0">
            <a:noFill/>
          </a:ln>
        </p:spPr>
        <p:txBody>
          <a:bodyPr lIns="91440" rIns="91440" tIns="91440" bIns="91440" anchor="b">
            <a:noAutofit/>
          </a:bodyPr>
          <a:p>
            <a:pPr indent="0" algn="ctr">
              <a:lnSpc>
                <a:spcPct val="100000"/>
              </a:lnSpc>
              <a:buNone/>
              <a:tabLst>
                <a:tab algn="l" pos="0"/>
              </a:tabLst>
            </a:pPr>
            <a:r>
              <a:rPr b="0" lang="fr-FR" sz="3000" strike="noStrike" u="none">
                <a:solidFill>
                  <a:schemeClr val="accent1"/>
                </a:solidFill>
                <a:effectLst/>
                <a:uFillTx/>
                <a:latin typeface="Xanh Mono"/>
                <a:ea typeface="Xanh Mono"/>
              </a:rPr>
              <a:t>xx%</a:t>
            </a:r>
            <a:endParaRPr b="0" lang="en-US" sz="3000" strike="noStrike" u="none">
              <a:solidFill>
                <a:srgbClr val="ffffff"/>
              </a:solidFill>
              <a:effectLst/>
              <a:uFillTx/>
              <a:latin typeface="DejaVu Sans"/>
            </a:endParaRPr>
          </a:p>
        </p:txBody>
      </p:sp>
      <p:sp>
        <p:nvSpPr>
          <p:cNvPr id="57" name="PlaceHolder 5"/>
          <p:cNvSpPr>
            <a:spLocks noGrp="1"/>
          </p:cNvSpPr>
          <p:nvPr>
            <p:ph type="title"/>
          </p:nvPr>
        </p:nvSpPr>
        <p:spPr>
          <a:xfrm>
            <a:off x="228600" y="704160"/>
            <a:ext cx="2893680" cy="1110240"/>
          </a:xfrm>
          <a:prstGeom prst="rect">
            <a:avLst/>
          </a:prstGeom>
          <a:noFill/>
          <a:ln w="0">
            <a:noFill/>
          </a:ln>
        </p:spPr>
        <p:txBody>
          <a:bodyPr lIns="91440" rIns="91440" tIns="91440" bIns="91440" anchor="b">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lt1"/>
        </a:solidFill>
      </p:bgPr>
    </p:bg>
    <p:spTree>
      <p:nvGrpSpPr>
        <p:cNvPr id="1" name=""/>
        <p:cNvGrpSpPr/>
        <p:nvPr/>
      </p:nvGrpSpPr>
      <p:grpSpPr>
        <a:xfrm>
          <a:off x="0" y="0"/>
          <a:ext cx="0" cy="0"/>
          <a:chOff x="0" y="0"/>
          <a:chExt cx="0" cy="0"/>
        </a:xfrm>
      </p:grpSpPr>
      <p:pic>
        <p:nvPicPr>
          <p:cNvPr id="58" name="Google Shape;131;p20" descr=""/>
          <p:cNvPicPr/>
          <p:nvPr/>
        </p:nvPicPr>
        <p:blipFill>
          <a:blip r:embed="rId2"/>
          <a:stretch/>
        </p:blipFill>
        <p:spPr>
          <a:xfrm>
            <a:off x="0" y="360"/>
            <a:ext cx="9142920" cy="5141880"/>
          </a:xfrm>
          <a:prstGeom prst="rect">
            <a:avLst/>
          </a:prstGeom>
          <a:noFill/>
          <a:ln w="0">
            <a:noFill/>
          </a:ln>
        </p:spPr>
      </p:pic>
      <p:cxnSp>
        <p:nvCxnSpPr>
          <p:cNvPr id="59" name="Google Shape;132;p20"/>
          <p:cNvCxnSpPr/>
          <p:nvPr/>
        </p:nvCxnSpPr>
        <p:spPr>
          <a:xfrm flipH="1">
            <a:off x="229680" y="399240"/>
            <a:ext cx="8688600" cy="1080"/>
          </a:xfrm>
          <a:prstGeom prst="straightConnector1">
            <a:avLst/>
          </a:prstGeom>
          <a:ln w="9525">
            <a:solidFill>
              <a:srgbClr val="ffffff"/>
            </a:solidFill>
            <a:round/>
          </a:ln>
        </p:spPr>
      </p:cxnSp>
      <p:sp>
        <p:nvSpPr>
          <p:cNvPr id="60" name="PlaceHolder 1"/>
          <p:cNvSpPr>
            <a:spLocks noGrp="1"/>
          </p:cNvSpPr>
          <p:nvPr>
            <p:ph type="title"/>
          </p:nvPr>
        </p:nvSpPr>
        <p:spPr>
          <a:xfrm>
            <a:off x="3618360" y="1142280"/>
            <a:ext cx="5281200" cy="2394360"/>
          </a:xfrm>
          <a:prstGeom prst="rect">
            <a:avLst/>
          </a:prstGeom>
          <a:noFill/>
          <a:ln w="0">
            <a:noFill/>
          </a:ln>
        </p:spPr>
        <p:txBody>
          <a:bodyPr lIns="91440" rIns="91440" tIns="91440" bIns="91440" anchor="t">
            <a:noAutofit/>
          </a:bodyPr>
          <a:p>
            <a:pPr indent="0">
              <a:lnSpc>
                <a:spcPct val="100000"/>
              </a:lnSpc>
              <a:buNone/>
              <a:tabLst>
                <a:tab algn="l" pos="0"/>
              </a:tabLst>
            </a:pPr>
            <a:r>
              <a:rPr b="0" lang="fr-FR" sz="5000" strike="noStrike" u="none">
                <a:solidFill>
                  <a:schemeClr val="dk1"/>
                </a:solidFill>
                <a:effectLst/>
                <a:uFillTx/>
                <a:latin typeface="Arial"/>
              </a:rPr>
              <a:t>Click to edit the title text format</a:t>
            </a:r>
            <a:endParaRPr b="0" lang="en-US" sz="5000" strike="noStrike" u="none">
              <a:solidFill>
                <a:srgbClr val="ffffff"/>
              </a:solidFill>
              <a:effectLst/>
              <a:uFillTx/>
              <a:latin typeface="DejaVu Sans"/>
            </a:endParaRPr>
          </a:p>
        </p:txBody>
      </p:sp>
      <p:sp>
        <p:nvSpPr>
          <p:cNvPr id="61" name="Google Shape;135;p20"/>
          <p:cNvSpPr/>
          <p:nvPr/>
        </p:nvSpPr>
        <p:spPr>
          <a:xfrm>
            <a:off x="228600" y="3707280"/>
            <a:ext cx="3169440" cy="555120"/>
          </a:xfrm>
          <a:prstGeom prst="rect">
            <a:avLst/>
          </a:prstGeom>
          <a:noFill/>
          <a:ln w="0">
            <a:noFill/>
          </a:ln>
        </p:spPr>
        <p:style>
          <a:lnRef idx="0"/>
          <a:fillRef idx="0"/>
          <a:effectRef idx="0"/>
          <a:fontRef idx="minor"/>
        </p:style>
        <p:txBody>
          <a:bodyPr lIns="90000" rIns="90000" tIns="91440" bIns="91440" anchor="t">
            <a:noAutofit/>
          </a:bodyPr>
          <a:p>
            <a:pPr defTabSz="914400">
              <a:lnSpc>
                <a:spcPct val="100000"/>
              </a:lnSpc>
              <a:tabLst>
                <a:tab algn="l" pos="0"/>
              </a:tabLst>
            </a:pPr>
            <a:r>
              <a:rPr b="1" lang="en" sz="1000" strike="noStrike" u="none">
                <a:solidFill>
                  <a:schemeClr val="dk1"/>
                </a:solidFill>
                <a:effectLst/>
                <a:uFillTx/>
                <a:latin typeface="Roboto Mono"/>
                <a:ea typeface="Roboto Mono"/>
              </a:rPr>
              <a:t>CREDITS:</a:t>
            </a:r>
            <a:r>
              <a:rPr b="0" lang="en" sz="1000" strike="noStrike" u="none">
                <a:solidFill>
                  <a:schemeClr val="dk1"/>
                </a:solidFill>
                <a:effectLst/>
                <a:uFillTx/>
                <a:latin typeface="Roboto Mono"/>
                <a:ea typeface="Roboto Mono"/>
              </a:rPr>
              <a:t> This presentation template was created by </a:t>
            </a:r>
            <a:r>
              <a:rPr b="1" lang="en" sz="1000" strike="noStrike" u="sng">
                <a:solidFill>
                  <a:schemeClr val="dk1"/>
                </a:solidFill>
                <a:effectLst/>
                <a:uFillTx/>
                <a:latin typeface="Roboto Mono"/>
                <a:ea typeface="Roboto Mono"/>
                <a:hlinkClick r:id="rId3"/>
              </a:rPr>
              <a:t>Slidesgo</a:t>
            </a:r>
            <a:r>
              <a:rPr b="0" lang="en" sz="1000" strike="noStrike" u="none">
                <a:solidFill>
                  <a:schemeClr val="dk1"/>
                </a:solidFill>
                <a:effectLst/>
                <a:uFillTx/>
                <a:latin typeface="Roboto Mono"/>
                <a:ea typeface="Roboto Mono"/>
              </a:rPr>
              <a:t>, and includes icons, infographics &amp; images by </a:t>
            </a:r>
            <a:r>
              <a:rPr b="1" lang="en" sz="1000" strike="noStrike" u="sng">
                <a:solidFill>
                  <a:schemeClr val="dk1"/>
                </a:solidFill>
                <a:effectLst/>
                <a:uFillTx/>
                <a:latin typeface="Roboto Mono"/>
                <a:ea typeface="Roboto Mono"/>
                <a:hlinkClick r:id="rId4"/>
              </a:rPr>
              <a:t>Freepik</a:t>
            </a:r>
            <a:r>
              <a:rPr b="0" lang="en" sz="1000" strike="noStrike" u="none">
                <a:solidFill>
                  <a:schemeClr val="dk1"/>
                </a:solidFill>
                <a:effectLst/>
                <a:uFillTx/>
                <a:latin typeface="Roboto Mono"/>
                <a:ea typeface="Roboto Mono"/>
              </a:rPr>
              <a:t> </a:t>
            </a:r>
            <a:endParaRPr b="0" lang="en-US" sz="1000" strike="noStrike" u="none">
              <a:solidFill>
                <a:srgbClr val="ffffff"/>
              </a:solidFill>
              <a:effectLst/>
              <a:uFillTx/>
              <a:latin typeface="DejaVu Sans"/>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pic>
        <p:nvPicPr>
          <p:cNvPr id="62" name="Google Shape;13;p3" descr=""/>
          <p:cNvPicPr/>
          <p:nvPr/>
        </p:nvPicPr>
        <p:blipFill>
          <a:blip r:embed="rId2"/>
          <a:stretch/>
        </p:blipFill>
        <p:spPr>
          <a:xfrm>
            <a:off x="0" y="360"/>
            <a:ext cx="9142920" cy="5141880"/>
          </a:xfrm>
          <a:prstGeom prst="rect">
            <a:avLst/>
          </a:prstGeom>
          <a:noFill/>
          <a:ln w="0">
            <a:noFill/>
          </a:ln>
        </p:spPr>
      </p:pic>
      <p:cxnSp>
        <p:nvCxnSpPr>
          <p:cNvPr id="63" name="Google Shape;14;p3"/>
          <p:cNvCxnSpPr/>
          <p:nvPr/>
        </p:nvCxnSpPr>
        <p:spPr>
          <a:xfrm flipH="1">
            <a:off x="229680" y="399240"/>
            <a:ext cx="8688600" cy="1080"/>
          </a:xfrm>
          <a:prstGeom prst="straightConnector1">
            <a:avLst/>
          </a:prstGeom>
          <a:ln w="9525">
            <a:solidFill>
              <a:srgbClr val="ffffff"/>
            </a:solidFill>
            <a:round/>
          </a:ln>
        </p:spPr>
      </p:cxnSp>
      <p:sp>
        <p:nvSpPr>
          <p:cNvPr id="64" name="PlaceHolder 1"/>
          <p:cNvSpPr>
            <a:spLocks noGrp="1"/>
          </p:cNvSpPr>
          <p:nvPr>
            <p:ph type="title"/>
          </p:nvPr>
        </p:nvSpPr>
        <p:spPr>
          <a:xfrm>
            <a:off x="228600" y="2121120"/>
            <a:ext cx="3328920" cy="2792880"/>
          </a:xfrm>
          <a:prstGeom prst="rect">
            <a:avLst/>
          </a:prstGeom>
          <a:noFill/>
          <a:ln w="0">
            <a:noFill/>
          </a:ln>
        </p:spPr>
        <p:txBody>
          <a:bodyPr lIns="91440" rIns="91440" tIns="91440" bIns="91440" anchor="b">
            <a:noAutofit/>
          </a:bodyPr>
          <a:p>
            <a:pPr indent="0">
              <a:lnSpc>
                <a:spcPct val="100000"/>
              </a:lnSpc>
              <a:buNone/>
              <a:tabLst>
                <a:tab algn="l" pos="0"/>
              </a:tabLst>
            </a:pPr>
            <a:r>
              <a:rPr b="0" lang="fr-FR" sz="4000" strike="noStrike" u="none">
                <a:solidFill>
                  <a:schemeClr val="dk1"/>
                </a:solidFill>
                <a:effectLst/>
                <a:uFillTx/>
                <a:latin typeface="Arial"/>
              </a:rPr>
              <a:t>Click to edit the title text format</a:t>
            </a:r>
            <a:endParaRPr b="0" lang="en-US" sz="4000" strike="noStrike" u="none">
              <a:solidFill>
                <a:srgbClr val="ffffff"/>
              </a:solidFill>
              <a:effectLst/>
              <a:uFillTx/>
              <a:latin typeface="DejaVu Sans"/>
            </a:endParaRPr>
          </a:p>
        </p:txBody>
      </p:sp>
      <p:sp>
        <p:nvSpPr>
          <p:cNvPr id="65" name="PlaceHolder 2"/>
          <p:cNvSpPr>
            <a:spLocks noGrp="1"/>
          </p:cNvSpPr>
          <p:nvPr>
            <p:ph type="title"/>
          </p:nvPr>
        </p:nvSpPr>
        <p:spPr>
          <a:xfrm>
            <a:off x="6806160" y="906480"/>
            <a:ext cx="2108520" cy="1537200"/>
          </a:xfrm>
          <a:prstGeom prst="rect">
            <a:avLst/>
          </a:prstGeom>
          <a:noFill/>
          <a:ln w="0">
            <a:noFill/>
          </a:ln>
        </p:spPr>
        <p:txBody>
          <a:bodyPr lIns="91440" rIns="91440" tIns="91440" bIns="91440" anchor="ctr">
            <a:noAutofit/>
          </a:bodyPr>
          <a:p>
            <a:pPr indent="0" algn="ctr">
              <a:lnSpc>
                <a:spcPct val="100000"/>
              </a:lnSpc>
              <a:buNone/>
              <a:tabLst>
                <a:tab algn="l" pos="0"/>
              </a:tabLst>
            </a:pPr>
            <a:r>
              <a:rPr b="0" lang="fr-FR" sz="12600" strike="noStrike" u="none">
                <a:solidFill>
                  <a:schemeClr val="accent2"/>
                </a:solidFill>
                <a:effectLst/>
                <a:uFillTx/>
                <a:latin typeface="Xanh Mono"/>
                <a:ea typeface="Xanh Mono"/>
              </a:rPr>
              <a:t>xx%</a:t>
            </a:r>
            <a:endParaRPr b="0" lang="en-US" sz="12600" strike="noStrike" u="none">
              <a:solidFill>
                <a:srgbClr val="ffffff"/>
              </a:solidFill>
              <a:effectLst/>
              <a:uFillTx/>
              <a:latin typeface="DejaVu Sans"/>
            </a:endParaRPr>
          </a:p>
        </p:txBody>
      </p:sp>
      <p:sp>
        <p:nvSpPr>
          <p:cNvPr id="66" name="PlaceHolder 3"/>
          <p:cNvSpPr>
            <a:spLocks noGrp="1"/>
          </p:cNvSpPr>
          <p:nvPr>
            <p:ph type="body"/>
          </p:nvPr>
        </p:nvSpPr>
        <p:spPr>
          <a:xfrm rot="21540000">
            <a:off x="320760" y="699120"/>
            <a:ext cx="3408480" cy="1391040"/>
          </a:xfrm>
          <a:prstGeom prst="rect">
            <a:avLst/>
          </a:prstGeom>
          <a:noFill/>
          <a:ln w="0">
            <a:noFill/>
          </a:ln>
          <a:effectLst>
            <a:outerShdw dist="56386" dir="8332973" blurRad="128520" rotWithShape="0">
              <a:srgbClr val="000000">
                <a:alpha val="40000"/>
              </a:srgbClr>
            </a:outerShdw>
          </a:effectLst>
        </p:spPr>
        <p:txBody>
          <a:bodyPr lIns="90000" rIns="90000" tIns="45000" bIns="45000" anchor="t">
            <a:normAutofit fontScale="32500" lnSpcReduction="19999"/>
          </a:bodyPr>
          <a:p>
            <a:pPr marL="432000" indent="-324000">
              <a:lnSpc>
                <a:spcPct val="100000"/>
              </a:lnSpc>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en-US" sz="1800" strike="noStrike" u="none">
              <a:solidFill>
                <a:srgbClr val="ffffff"/>
              </a:solidFill>
              <a:effectLst/>
              <a:uFillTx/>
              <a:latin typeface="DejaVu Sans"/>
            </a:endParaRPr>
          </a:p>
          <a:p>
            <a:pPr lvl="1" marL="864000" indent="-324000">
              <a:lnSpc>
                <a:spcPct val="100000"/>
              </a:lnSpc>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en-US" sz="1800" strike="noStrike" u="none">
              <a:solidFill>
                <a:srgbClr val="ffffff"/>
              </a:solidFill>
              <a:effectLst/>
              <a:uFillTx/>
              <a:latin typeface="DejaVu Sans"/>
            </a:endParaRPr>
          </a:p>
          <a:p>
            <a:pPr lvl="2" marL="1296000" indent="-288000">
              <a:lnSpc>
                <a:spcPct val="100000"/>
              </a:lnSpc>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en-US" sz="1800" strike="noStrike" u="none">
              <a:solidFill>
                <a:srgbClr val="ffffff"/>
              </a:solidFill>
              <a:effectLst/>
              <a:uFillTx/>
              <a:latin typeface="DejaVu Sans"/>
            </a:endParaRPr>
          </a:p>
          <a:p>
            <a:pPr lvl="3" marL="1728000" indent="-216000">
              <a:lnSpc>
                <a:spcPct val="100000"/>
              </a:lnSpc>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en-US" sz="1800" strike="noStrike" u="none">
              <a:solidFill>
                <a:srgbClr val="ffffff"/>
              </a:solidFill>
              <a:effectLst/>
              <a:uFillTx/>
              <a:latin typeface="DejaVu Sans"/>
            </a:endParaRPr>
          </a:p>
          <a:p>
            <a:pPr lvl="4" marL="2160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en-US" sz="1800" strike="noStrike" u="none">
              <a:solidFill>
                <a:srgbClr val="ffffff"/>
              </a:solidFill>
              <a:effectLst/>
              <a:uFillTx/>
              <a:latin typeface="DejaVu Sans"/>
            </a:endParaRPr>
          </a:p>
          <a:p>
            <a:pPr lvl="5" marL="2592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en-US" sz="1800" strike="noStrike" u="none">
              <a:solidFill>
                <a:srgbClr val="ffffff"/>
              </a:solidFill>
              <a:effectLst/>
              <a:uFillTx/>
              <a:latin typeface="DejaVu Sans"/>
            </a:endParaRPr>
          </a:p>
          <a:p>
            <a:pPr lvl="6" marL="3024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en-US" sz="1800" strike="noStrike" u="none">
              <a:solidFill>
                <a:srgbClr val="ffffff"/>
              </a:solidFill>
              <a:effectLst/>
              <a:uFillTx/>
              <a:latin typeface="DejaVu Sans"/>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chemeClr val="lt1"/>
        </a:solidFill>
      </p:bgPr>
    </p:bg>
    <p:spTree>
      <p:nvGrpSpPr>
        <p:cNvPr id="1" name=""/>
        <p:cNvGrpSpPr/>
        <p:nvPr/>
      </p:nvGrpSpPr>
      <p:grpSpPr>
        <a:xfrm>
          <a:off x="0" y="0"/>
          <a:ext cx="0" cy="0"/>
          <a:chOff x="0" y="0"/>
          <a:chExt cx="0" cy="0"/>
        </a:xfrm>
      </p:grpSpPr>
      <p:pic>
        <p:nvPicPr>
          <p:cNvPr id="67" name="Google Shape;137;p21" descr=""/>
          <p:cNvPicPr/>
          <p:nvPr/>
        </p:nvPicPr>
        <p:blipFill>
          <a:blip r:embed="rId2"/>
          <a:stretch/>
        </p:blipFill>
        <p:spPr>
          <a:xfrm>
            <a:off x="0" y="360"/>
            <a:ext cx="9142920" cy="5141880"/>
          </a:xfrm>
          <a:prstGeom prst="rect">
            <a:avLst/>
          </a:prstGeom>
          <a:noFill/>
          <a:ln w="0">
            <a:noFill/>
          </a:ln>
        </p:spPr>
      </p:pic>
      <p:cxnSp>
        <p:nvCxnSpPr>
          <p:cNvPr id="68" name="Google Shape;138;p21"/>
          <p:cNvCxnSpPr/>
          <p:nvPr/>
        </p:nvCxnSpPr>
        <p:spPr>
          <a:xfrm flipH="1">
            <a:off x="229680" y="399240"/>
            <a:ext cx="8688600" cy="1080"/>
          </a:xfrm>
          <a:prstGeom prst="straightConnector1">
            <a:avLst/>
          </a:prstGeom>
          <a:ln w="9525">
            <a:solidFill>
              <a:srgbClr val="ffffff"/>
            </a:solidFill>
            <a:round/>
          </a:ln>
        </p:spPr>
      </p:cxn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bg>
      <p:bgPr>
        <a:solidFill>
          <a:schemeClr val="lt1"/>
        </a:solidFill>
      </p:bgPr>
    </p:bg>
    <p:spTree>
      <p:nvGrpSpPr>
        <p:cNvPr id="1" name=""/>
        <p:cNvGrpSpPr/>
        <p:nvPr/>
      </p:nvGrpSpPr>
      <p:grpSpPr>
        <a:xfrm>
          <a:off x="0" y="0"/>
          <a:ext cx="0" cy="0"/>
          <a:chOff x="0" y="0"/>
          <a:chExt cx="0" cy="0"/>
        </a:xfrm>
      </p:grpSpPr>
      <p:pic>
        <p:nvPicPr>
          <p:cNvPr id="69" name="Google Shape;140;p22" descr=""/>
          <p:cNvPicPr/>
          <p:nvPr/>
        </p:nvPicPr>
        <p:blipFill>
          <a:blip r:embed="rId2"/>
          <a:stretch/>
        </p:blipFill>
        <p:spPr>
          <a:xfrm>
            <a:off x="0" y="360"/>
            <a:ext cx="9142920" cy="5141880"/>
          </a:xfrm>
          <a:prstGeom prst="rect">
            <a:avLst/>
          </a:prstGeom>
          <a:noFill/>
          <a:ln w="0">
            <a:noFill/>
          </a:ln>
        </p:spPr>
      </p:pic>
      <p:cxnSp>
        <p:nvCxnSpPr>
          <p:cNvPr id="70" name="Google Shape;141;p22"/>
          <p:cNvCxnSpPr/>
          <p:nvPr/>
        </p:nvCxnSpPr>
        <p:spPr>
          <a:xfrm flipH="1">
            <a:off x="229680" y="399240"/>
            <a:ext cx="8688600" cy="1080"/>
          </a:xfrm>
          <a:prstGeom prst="straightConnector1">
            <a:avLst/>
          </a:prstGeom>
          <a:ln w="9525">
            <a:solidFill>
              <a:srgbClr val="ffffff"/>
            </a:solidFill>
            <a:round/>
          </a:ln>
        </p:spPr>
      </p:cxn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pic>
        <p:nvPicPr>
          <p:cNvPr id="3" name="Google Shape;36;p7" descr=""/>
          <p:cNvPicPr/>
          <p:nvPr/>
        </p:nvPicPr>
        <p:blipFill>
          <a:blip r:embed="rId2"/>
          <a:stretch/>
        </p:blipFill>
        <p:spPr>
          <a:xfrm>
            <a:off x="0" y="360"/>
            <a:ext cx="9142920" cy="5141880"/>
          </a:xfrm>
          <a:prstGeom prst="rect">
            <a:avLst/>
          </a:prstGeom>
          <a:noFill/>
          <a:ln w="0">
            <a:noFill/>
          </a:ln>
        </p:spPr>
      </p:pic>
      <p:sp>
        <p:nvSpPr>
          <p:cNvPr id="4" name="PlaceHolder 1"/>
          <p:cNvSpPr>
            <a:spLocks noGrp="1"/>
          </p:cNvSpPr>
          <p:nvPr>
            <p:ph type="title"/>
          </p:nvPr>
        </p:nvSpPr>
        <p:spPr>
          <a:xfrm>
            <a:off x="228600" y="228600"/>
            <a:ext cx="3997440" cy="1444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sp>
        <p:nvSpPr>
          <p:cNvPr id="5" name="PlaceHolder 2"/>
          <p:cNvSpPr>
            <a:spLocks noGrp="1"/>
          </p:cNvSpPr>
          <p:nvPr>
            <p:ph type="body"/>
          </p:nvPr>
        </p:nvSpPr>
        <p:spPr>
          <a:xfrm>
            <a:off x="1609560" y="2066040"/>
            <a:ext cx="3823200" cy="2531520"/>
          </a:xfrm>
          <a:prstGeom prst="rect">
            <a:avLst/>
          </a:prstGeom>
          <a:noFill/>
          <a:ln w="0">
            <a:noFill/>
          </a:ln>
        </p:spPr>
        <p:txBody>
          <a:bodyPr lIns="91440" rIns="91440" tIns="91440" bIns="91440" anchor="t">
            <a:noAutofit/>
          </a:bodyPr>
          <a:p>
            <a:pPr marL="432000" indent="-324000">
              <a:lnSpc>
                <a:spcPct val="100000"/>
              </a:lnSpc>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en-US" sz="1400" strike="noStrike" u="none">
              <a:solidFill>
                <a:srgbClr val="ffffff"/>
              </a:solidFill>
              <a:effectLst/>
              <a:uFillTx/>
              <a:latin typeface="DejaVu Sans"/>
            </a:endParaRPr>
          </a:p>
          <a:p>
            <a:pPr lvl="1" marL="864000" indent="-324000">
              <a:lnSpc>
                <a:spcPct val="100000"/>
              </a:lnSpc>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en-US" sz="1400" strike="noStrike" u="none">
              <a:solidFill>
                <a:srgbClr val="ffffff"/>
              </a:solidFill>
              <a:effectLst/>
              <a:uFillTx/>
              <a:latin typeface="DejaVu Sans"/>
            </a:endParaRPr>
          </a:p>
          <a:p>
            <a:pPr lvl="2" marL="1296000" indent="-288000">
              <a:lnSpc>
                <a:spcPct val="100000"/>
              </a:lnSpc>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en-US" sz="1400" strike="noStrike" u="none">
              <a:solidFill>
                <a:srgbClr val="ffffff"/>
              </a:solidFill>
              <a:effectLst/>
              <a:uFillTx/>
              <a:latin typeface="DejaVu Sans"/>
            </a:endParaRPr>
          </a:p>
          <a:p>
            <a:pPr lvl="3" marL="1728000" indent="-216000">
              <a:lnSpc>
                <a:spcPct val="100000"/>
              </a:lnSpc>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en-US" sz="1400" strike="noStrike" u="none">
              <a:solidFill>
                <a:srgbClr val="ffffff"/>
              </a:solidFill>
              <a:effectLst/>
              <a:uFillTx/>
              <a:latin typeface="DejaVu Sans"/>
            </a:endParaRPr>
          </a:p>
          <a:p>
            <a:pPr lvl="4" marL="2160000" indent="-216000">
              <a:lnSpc>
                <a:spcPct val="100000"/>
              </a:lnSpc>
              <a:spcBef>
                <a:spcPts val="283"/>
              </a:spcBef>
              <a:buClr>
                <a:srgbClr val="ffffff"/>
              </a:buClr>
              <a:buSzPct val="45000"/>
              <a:buFont typeface="Wingdings" charset="2"/>
              <a:buChar char=""/>
            </a:pPr>
            <a:r>
              <a:rPr b="0" lang="fr-FR" sz="1400" strike="noStrike" u="none">
                <a:solidFill>
                  <a:srgbClr val="000000"/>
                </a:solidFill>
                <a:effectLst/>
                <a:uFillTx/>
                <a:latin typeface="Arial"/>
              </a:rPr>
              <a:t>Fifth Outline Level</a:t>
            </a:r>
            <a:endParaRPr b="0" lang="en-US" sz="1400" strike="noStrike" u="none">
              <a:solidFill>
                <a:srgbClr val="ffffff"/>
              </a:solidFill>
              <a:effectLst/>
              <a:uFillTx/>
              <a:latin typeface="DejaVu Sans"/>
            </a:endParaRPr>
          </a:p>
          <a:p>
            <a:pPr lvl="5" marL="2592000" indent="-216000">
              <a:lnSpc>
                <a:spcPct val="100000"/>
              </a:lnSpc>
              <a:spcBef>
                <a:spcPts val="283"/>
              </a:spcBef>
              <a:buClr>
                <a:srgbClr val="ffffff"/>
              </a:buClr>
              <a:buSzPct val="45000"/>
              <a:buFont typeface="Wingdings" charset="2"/>
              <a:buChar char=""/>
            </a:pPr>
            <a:r>
              <a:rPr b="0" lang="fr-FR" sz="1400" strike="noStrike" u="none">
                <a:solidFill>
                  <a:srgbClr val="000000"/>
                </a:solidFill>
                <a:effectLst/>
                <a:uFillTx/>
                <a:latin typeface="Arial"/>
              </a:rPr>
              <a:t>Sixth Outline Level</a:t>
            </a:r>
            <a:endParaRPr b="0" lang="en-US" sz="1400" strike="noStrike" u="none">
              <a:solidFill>
                <a:srgbClr val="ffffff"/>
              </a:solidFill>
              <a:effectLst/>
              <a:uFillTx/>
              <a:latin typeface="DejaVu Sans"/>
            </a:endParaRPr>
          </a:p>
          <a:p>
            <a:pPr lvl="6" marL="3024000" indent="-216000">
              <a:lnSpc>
                <a:spcPct val="100000"/>
              </a:lnSpc>
              <a:spcBef>
                <a:spcPts val="283"/>
              </a:spcBef>
              <a:buClr>
                <a:srgbClr val="ffffff"/>
              </a:buClr>
              <a:buSzPct val="45000"/>
              <a:buFont typeface="Wingdings" charset="2"/>
              <a:buChar char=""/>
            </a:pPr>
            <a:r>
              <a:rPr b="0" lang="fr-FR" sz="1400" strike="noStrike" u="none">
                <a:solidFill>
                  <a:srgbClr val="000000"/>
                </a:solidFill>
                <a:effectLst/>
                <a:uFillTx/>
                <a:latin typeface="Arial"/>
              </a:rPr>
              <a:t>Seventh Outline Level</a:t>
            </a:r>
            <a:endParaRPr b="0" lang="en-US" sz="1400" strike="noStrike" u="none">
              <a:solidFill>
                <a:srgbClr val="ffffff"/>
              </a:solidFill>
              <a:effectLst/>
              <a:uFillTx/>
              <a:latin typeface="DejaVu Sans"/>
            </a:endParaRPr>
          </a:p>
        </p:txBody>
      </p:sp>
      <p:sp>
        <p:nvSpPr>
          <p:cNvPr id="6" name="PlaceHolder 3"/>
          <p:cNvSpPr>
            <a:spLocks noGrp="1"/>
          </p:cNvSpPr>
          <p:nvPr>
            <p:ph type="body"/>
          </p:nvPr>
        </p:nvSpPr>
        <p:spPr>
          <a:xfrm>
            <a:off x="5715720" y="0"/>
            <a:ext cx="3427200" cy="5142600"/>
          </a:xfrm>
          <a:prstGeom prst="rect">
            <a:avLst/>
          </a:prstGeom>
          <a:noFill/>
          <a:ln w="0">
            <a:noFill/>
          </a:ln>
        </p:spPr>
        <p:txBody>
          <a:bodyPr lIns="90000" rIns="90000" tIns="45000" bIns="45000" anchor="t">
            <a:normAutofit fontScale="77500" lnSpcReduction="19999"/>
          </a:bodyPr>
          <a:p>
            <a:pPr marL="432000" indent="-324000">
              <a:lnSpc>
                <a:spcPct val="100000"/>
              </a:lnSpc>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en-US" sz="1800" strike="noStrike" u="none">
              <a:solidFill>
                <a:srgbClr val="ffffff"/>
              </a:solidFill>
              <a:effectLst/>
              <a:uFillTx/>
              <a:latin typeface="DejaVu Sans"/>
            </a:endParaRPr>
          </a:p>
          <a:p>
            <a:pPr lvl="1" marL="864000" indent="-324000">
              <a:lnSpc>
                <a:spcPct val="100000"/>
              </a:lnSpc>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en-US" sz="1800" strike="noStrike" u="none">
              <a:solidFill>
                <a:srgbClr val="ffffff"/>
              </a:solidFill>
              <a:effectLst/>
              <a:uFillTx/>
              <a:latin typeface="DejaVu Sans"/>
            </a:endParaRPr>
          </a:p>
          <a:p>
            <a:pPr lvl="2" marL="1296000" indent="-288000">
              <a:lnSpc>
                <a:spcPct val="100000"/>
              </a:lnSpc>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en-US" sz="1800" strike="noStrike" u="none">
              <a:solidFill>
                <a:srgbClr val="ffffff"/>
              </a:solidFill>
              <a:effectLst/>
              <a:uFillTx/>
              <a:latin typeface="DejaVu Sans"/>
            </a:endParaRPr>
          </a:p>
          <a:p>
            <a:pPr lvl="3" marL="1728000" indent="-216000">
              <a:lnSpc>
                <a:spcPct val="100000"/>
              </a:lnSpc>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en-US" sz="1800" strike="noStrike" u="none">
              <a:solidFill>
                <a:srgbClr val="ffffff"/>
              </a:solidFill>
              <a:effectLst/>
              <a:uFillTx/>
              <a:latin typeface="DejaVu Sans"/>
            </a:endParaRPr>
          </a:p>
          <a:p>
            <a:pPr lvl="4" marL="2160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en-US" sz="1800" strike="noStrike" u="none">
              <a:solidFill>
                <a:srgbClr val="ffffff"/>
              </a:solidFill>
              <a:effectLst/>
              <a:uFillTx/>
              <a:latin typeface="DejaVu Sans"/>
            </a:endParaRPr>
          </a:p>
          <a:p>
            <a:pPr lvl="5" marL="2592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en-US" sz="1800" strike="noStrike" u="none">
              <a:solidFill>
                <a:srgbClr val="ffffff"/>
              </a:solidFill>
              <a:effectLst/>
              <a:uFillTx/>
              <a:latin typeface="DejaVu Sans"/>
            </a:endParaRPr>
          </a:p>
          <a:p>
            <a:pPr lvl="6" marL="3024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en-US" sz="1800" strike="noStrike" u="none">
              <a:solidFill>
                <a:srgbClr val="ffffff"/>
              </a:solidFill>
              <a:effectLst/>
              <a:uFillTx/>
              <a:latin typeface="DejaVu Sans"/>
            </a:endParaRPr>
          </a:p>
        </p:txBody>
      </p:sp>
      <p:cxnSp>
        <p:nvCxnSpPr>
          <p:cNvPr id="7" name="Google Shape;40;p7"/>
          <p:cNvCxnSpPr/>
          <p:nvPr/>
        </p:nvCxnSpPr>
        <p:spPr>
          <a:xfrm flipH="1">
            <a:off x="229680" y="399240"/>
            <a:ext cx="8688600" cy="1080"/>
          </a:xfrm>
          <a:prstGeom prst="straightConnector1">
            <a:avLst/>
          </a:prstGeom>
          <a:ln w="9525">
            <a:solidFill>
              <a:srgbClr val="ffffff"/>
            </a:solidFill>
            <a:round/>
          </a:ln>
        </p:spPr>
      </p:cxn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pic>
        <p:nvPicPr>
          <p:cNvPr id="71" name="Google Shape;19;p4" descr=""/>
          <p:cNvPicPr/>
          <p:nvPr/>
        </p:nvPicPr>
        <p:blipFill>
          <a:blip r:embed="rId2"/>
          <a:stretch/>
        </p:blipFill>
        <p:spPr>
          <a:xfrm>
            <a:off x="0" y="360"/>
            <a:ext cx="9142920" cy="5141880"/>
          </a:xfrm>
          <a:prstGeom prst="rect">
            <a:avLst/>
          </a:prstGeom>
          <a:noFill/>
          <a:ln w="0">
            <a:noFill/>
          </a:ln>
        </p:spPr>
      </p:pic>
      <p:sp>
        <p:nvSpPr>
          <p:cNvPr id="72"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sp>
        <p:nvSpPr>
          <p:cNvPr id="73" name="PlaceHolder 2"/>
          <p:cNvSpPr>
            <a:spLocks noGrp="1"/>
          </p:cNvSpPr>
          <p:nvPr>
            <p:ph type="body"/>
          </p:nvPr>
        </p:nvSpPr>
        <p:spPr>
          <a:xfrm>
            <a:off x="720000" y="1152360"/>
            <a:ext cx="7702920" cy="3415320"/>
          </a:xfrm>
          <a:prstGeom prst="rect">
            <a:avLst/>
          </a:prstGeom>
          <a:noFill/>
          <a:ln w="0">
            <a:noFill/>
          </a:ln>
        </p:spPr>
        <p:txBody>
          <a:bodyPr lIns="91440" rIns="91440" tIns="91440" bIns="91440" anchor="t">
            <a:noAutofit/>
          </a:bodyPr>
          <a:p>
            <a:pPr marL="432000" indent="-324000">
              <a:lnSpc>
                <a:spcPct val="100000"/>
              </a:lnSpc>
              <a:spcBef>
                <a:spcPts val="1417"/>
              </a:spcBef>
              <a:buClr>
                <a:srgbClr val="ffffff"/>
              </a:buClr>
              <a:buSzPct val="45000"/>
              <a:buFont typeface="Wingdings" charset="2"/>
              <a:buChar char=""/>
            </a:pPr>
            <a:r>
              <a:rPr b="0" lang="fr-FR" sz="1200" strike="noStrike" u="none">
                <a:solidFill>
                  <a:srgbClr val="000000"/>
                </a:solidFill>
                <a:effectLst/>
                <a:uFillTx/>
                <a:latin typeface="Arial"/>
              </a:rPr>
              <a:t>Click to edit the outline text format</a:t>
            </a:r>
            <a:endParaRPr b="0" lang="en-US" sz="1200" strike="noStrike" u="none">
              <a:solidFill>
                <a:srgbClr val="ffffff"/>
              </a:solidFill>
              <a:effectLst/>
              <a:uFillTx/>
              <a:latin typeface="DejaVu Sans"/>
            </a:endParaRPr>
          </a:p>
          <a:p>
            <a:pPr lvl="1" marL="864000" indent="-324000">
              <a:lnSpc>
                <a:spcPct val="100000"/>
              </a:lnSpc>
              <a:spcBef>
                <a:spcPts val="1134"/>
              </a:spcBef>
              <a:buClr>
                <a:srgbClr val="ffffff"/>
              </a:buClr>
              <a:buSzPct val="75000"/>
              <a:buFont typeface="Symbol" charset="2"/>
              <a:buChar char=""/>
            </a:pPr>
            <a:r>
              <a:rPr b="0" lang="fr-FR" sz="1200" strike="noStrike" u="none">
                <a:solidFill>
                  <a:srgbClr val="000000"/>
                </a:solidFill>
                <a:effectLst/>
                <a:uFillTx/>
                <a:latin typeface="Arial"/>
              </a:rPr>
              <a:t>Second Outline Level</a:t>
            </a:r>
            <a:endParaRPr b="0" lang="en-US" sz="1200" strike="noStrike" u="none">
              <a:solidFill>
                <a:srgbClr val="ffffff"/>
              </a:solidFill>
              <a:effectLst/>
              <a:uFillTx/>
              <a:latin typeface="DejaVu Sans"/>
            </a:endParaRPr>
          </a:p>
          <a:p>
            <a:pPr lvl="2" marL="1296000" indent="-288000">
              <a:lnSpc>
                <a:spcPct val="100000"/>
              </a:lnSpc>
              <a:spcBef>
                <a:spcPts val="850"/>
              </a:spcBef>
              <a:buClr>
                <a:srgbClr val="ffffff"/>
              </a:buClr>
              <a:buSzPct val="45000"/>
              <a:buFont typeface="Wingdings" charset="2"/>
              <a:buChar char=""/>
            </a:pPr>
            <a:r>
              <a:rPr b="0" lang="fr-FR" sz="1200" strike="noStrike" u="none">
                <a:solidFill>
                  <a:srgbClr val="000000"/>
                </a:solidFill>
                <a:effectLst/>
                <a:uFillTx/>
                <a:latin typeface="Arial"/>
              </a:rPr>
              <a:t>Third Outline Level</a:t>
            </a:r>
            <a:endParaRPr b="0" lang="en-US" sz="1200" strike="noStrike" u="none">
              <a:solidFill>
                <a:srgbClr val="ffffff"/>
              </a:solidFill>
              <a:effectLst/>
              <a:uFillTx/>
              <a:latin typeface="DejaVu Sans"/>
            </a:endParaRPr>
          </a:p>
          <a:p>
            <a:pPr lvl="3" marL="1728000" indent="-216000">
              <a:lnSpc>
                <a:spcPct val="100000"/>
              </a:lnSpc>
              <a:spcBef>
                <a:spcPts val="567"/>
              </a:spcBef>
              <a:buClr>
                <a:srgbClr val="ffffff"/>
              </a:buClr>
              <a:buSzPct val="75000"/>
              <a:buFont typeface="Symbol" charset="2"/>
              <a:buChar char=""/>
            </a:pPr>
            <a:r>
              <a:rPr b="0" lang="fr-FR" sz="1200" strike="noStrike" u="none">
                <a:solidFill>
                  <a:srgbClr val="000000"/>
                </a:solidFill>
                <a:effectLst/>
                <a:uFillTx/>
                <a:latin typeface="Arial"/>
              </a:rPr>
              <a:t>Fourth Outline Level</a:t>
            </a:r>
            <a:endParaRPr b="0" lang="en-US" sz="1200" strike="noStrike" u="none">
              <a:solidFill>
                <a:srgbClr val="ffffff"/>
              </a:solidFill>
              <a:effectLst/>
              <a:uFillTx/>
              <a:latin typeface="DejaVu Sans"/>
            </a:endParaRPr>
          </a:p>
          <a:p>
            <a:pPr lvl="4" marL="2160000" indent="-216000">
              <a:lnSpc>
                <a:spcPct val="100000"/>
              </a:lnSpc>
              <a:spcBef>
                <a:spcPts val="283"/>
              </a:spcBef>
              <a:buClr>
                <a:srgbClr val="ffffff"/>
              </a:buClr>
              <a:buSzPct val="45000"/>
              <a:buFont typeface="Wingdings" charset="2"/>
              <a:buChar char=""/>
            </a:pPr>
            <a:r>
              <a:rPr b="0" lang="fr-FR" sz="1200" strike="noStrike" u="none">
                <a:solidFill>
                  <a:srgbClr val="000000"/>
                </a:solidFill>
                <a:effectLst/>
                <a:uFillTx/>
                <a:latin typeface="Arial"/>
              </a:rPr>
              <a:t>Fifth Outline Level</a:t>
            </a:r>
            <a:endParaRPr b="0" lang="en-US" sz="1200" strike="noStrike" u="none">
              <a:solidFill>
                <a:srgbClr val="ffffff"/>
              </a:solidFill>
              <a:effectLst/>
              <a:uFillTx/>
              <a:latin typeface="DejaVu Sans"/>
            </a:endParaRPr>
          </a:p>
          <a:p>
            <a:pPr lvl="5" marL="2592000" indent="-216000">
              <a:lnSpc>
                <a:spcPct val="100000"/>
              </a:lnSpc>
              <a:spcBef>
                <a:spcPts val="283"/>
              </a:spcBef>
              <a:buClr>
                <a:srgbClr val="ffffff"/>
              </a:buClr>
              <a:buSzPct val="45000"/>
              <a:buFont typeface="Wingdings" charset="2"/>
              <a:buChar char=""/>
            </a:pPr>
            <a:r>
              <a:rPr b="0" lang="fr-FR" sz="1200" strike="noStrike" u="none">
                <a:solidFill>
                  <a:srgbClr val="000000"/>
                </a:solidFill>
                <a:effectLst/>
                <a:uFillTx/>
                <a:latin typeface="Arial"/>
              </a:rPr>
              <a:t>Sixth Outline Level</a:t>
            </a:r>
            <a:endParaRPr b="0" lang="en-US" sz="1200" strike="noStrike" u="none">
              <a:solidFill>
                <a:srgbClr val="ffffff"/>
              </a:solidFill>
              <a:effectLst/>
              <a:uFillTx/>
              <a:latin typeface="DejaVu Sans"/>
            </a:endParaRPr>
          </a:p>
          <a:p>
            <a:pPr lvl="6" marL="3024000" indent="-216000">
              <a:lnSpc>
                <a:spcPct val="100000"/>
              </a:lnSpc>
              <a:spcBef>
                <a:spcPts val="283"/>
              </a:spcBef>
              <a:buClr>
                <a:srgbClr val="ffffff"/>
              </a:buClr>
              <a:buSzPct val="45000"/>
              <a:buFont typeface="Wingdings" charset="2"/>
              <a:buChar char=""/>
            </a:pPr>
            <a:r>
              <a:rPr b="0" lang="fr-FR" sz="1200" strike="noStrike" u="none">
                <a:solidFill>
                  <a:srgbClr val="000000"/>
                </a:solidFill>
                <a:effectLst/>
                <a:uFillTx/>
                <a:latin typeface="Arial"/>
              </a:rPr>
              <a:t>Seventh Outline Level</a:t>
            </a:r>
            <a:endParaRPr b="0" lang="en-US" sz="1200" strike="noStrike" u="none">
              <a:solidFill>
                <a:srgbClr val="ffffff"/>
              </a:solidFill>
              <a:effectLst/>
              <a:uFillTx/>
              <a:latin typeface="DejaVu Sans"/>
            </a:endParaRPr>
          </a:p>
        </p:txBody>
      </p:sp>
      <p:cxnSp>
        <p:nvCxnSpPr>
          <p:cNvPr id="74" name="Google Shape;22;p4"/>
          <p:cNvCxnSpPr/>
          <p:nvPr/>
        </p:nvCxnSpPr>
        <p:spPr>
          <a:xfrm flipH="1">
            <a:off x="229680" y="399240"/>
            <a:ext cx="8688600" cy="1080"/>
          </a:xfrm>
          <a:prstGeom prst="straightConnector1">
            <a:avLst/>
          </a:prstGeom>
          <a:ln w="9525">
            <a:solidFill>
              <a:srgbClr val="ffffff"/>
            </a:solidFill>
            <a:round/>
          </a:ln>
        </p:spPr>
      </p:cxn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pic>
        <p:nvPicPr>
          <p:cNvPr id="75" name="Google Shape;24;p5" descr=""/>
          <p:cNvPicPr/>
          <p:nvPr/>
        </p:nvPicPr>
        <p:blipFill>
          <a:blip r:embed="rId2"/>
          <a:stretch/>
        </p:blipFill>
        <p:spPr>
          <a:xfrm>
            <a:off x="0" y="360"/>
            <a:ext cx="9142920" cy="5141880"/>
          </a:xfrm>
          <a:prstGeom prst="rect">
            <a:avLst/>
          </a:prstGeom>
          <a:noFill/>
          <a:ln w="0">
            <a:noFill/>
          </a:ln>
        </p:spPr>
      </p:pic>
      <p:cxnSp>
        <p:nvCxnSpPr>
          <p:cNvPr id="76" name="Google Shape;25;p5"/>
          <p:cNvCxnSpPr/>
          <p:nvPr/>
        </p:nvCxnSpPr>
        <p:spPr>
          <a:xfrm flipH="1">
            <a:off x="229680" y="399240"/>
            <a:ext cx="8688600" cy="1080"/>
          </a:xfrm>
          <a:prstGeom prst="straightConnector1">
            <a:avLst/>
          </a:prstGeom>
          <a:ln w="9525">
            <a:solidFill>
              <a:srgbClr val="ffffff"/>
            </a:solidFill>
            <a:round/>
          </a:ln>
        </p:spPr>
      </p:cxnSp>
      <p:sp>
        <p:nvSpPr>
          <p:cNvPr id="77" name="PlaceHolder 1"/>
          <p:cNvSpPr>
            <a:spLocks noGrp="1"/>
          </p:cNvSpPr>
          <p:nvPr>
            <p:ph type="title"/>
          </p:nvPr>
        </p:nvSpPr>
        <p:spPr>
          <a:xfrm>
            <a:off x="228600" y="399240"/>
            <a:ext cx="2590560" cy="232452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78" name="Google Shape;147;p25"/>
          <p:cNvSpPr/>
          <p:nvPr/>
        </p:nvSpPr>
        <p:spPr>
          <a:xfrm>
            <a:off x="0" y="-10440"/>
            <a:ext cx="9142920" cy="1179720"/>
          </a:xfrm>
          <a:prstGeom prst="rect">
            <a:avLst/>
          </a:prstGeom>
          <a:solidFill>
            <a:schemeClr val="accent2"/>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9" name="PlaceHolder 1"/>
          <p:cNvSpPr>
            <a:spLocks noGrp="1"/>
          </p:cNvSpPr>
          <p:nvPr>
            <p:ph type="title"/>
          </p:nvPr>
        </p:nvSpPr>
        <p:spPr>
          <a:xfrm>
            <a:off x="713160" y="539640"/>
            <a:ext cx="7716600" cy="481320"/>
          </a:xfrm>
          <a:prstGeom prst="rect">
            <a:avLst/>
          </a:prstGeom>
          <a:noFill/>
          <a:ln w="0">
            <a:noFill/>
          </a:ln>
        </p:spPr>
        <p:txBody>
          <a:bodyPr lIns="91440" rIns="91440" tIns="91440" bIns="91440" anchor="t">
            <a:noAutofit/>
          </a:bodyPr>
          <a:p>
            <a:pPr indent="0">
              <a:lnSpc>
                <a:spcPct val="100000"/>
              </a:lnSpc>
              <a:buNone/>
              <a:tabLst>
                <a:tab algn="l" pos="0"/>
              </a:tabLst>
            </a:pPr>
            <a:r>
              <a:rPr b="0" lang="fr-FR" sz="2200" strike="noStrike" u="none">
                <a:solidFill>
                  <a:schemeClr val="dk1"/>
                </a:solidFill>
                <a:effectLst/>
                <a:uFillTx/>
                <a:latin typeface="Arial"/>
              </a:rPr>
              <a:t>Click to edit the title text format</a:t>
            </a:r>
            <a:endParaRPr b="0" lang="en-US" sz="2200" strike="noStrike" u="none">
              <a:solidFill>
                <a:srgbClr val="000000"/>
              </a:solidFill>
              <a:effectLst/>
              <a:uFillTx/>
              <a:latin typeface="DejaVu Sans"/>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80" name="Google Shape;150;p26"/>
          <p:cNvSpPr/>
          <p:nvPr/>
        </p:nvSpPr>
        <p:spPr>
          <a:xfrm>
            <a:off x="0" y="-10440"/>
            <a:ext cx="9142920" cy="1179720"/>
          </a:xfrm>
          <a:prstGeom prst="rect">
            <a:avLst/>
          </a:prstGeom>
          <a:solidFill>
            <a:schemeClr val="accent2"/>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81" name="PlaceHolder 1"/>
          <p:cNvSpPr>
            <a:spLocks noGrp="1"/>
          </p:cNvSpPr>
          <p:nvPr>
            <p:ph type="title"/>
          </p:nvPr>
        </p:nvSpPr>
        <p:spPr>
          <a:xfrm>
            <a:off x="728640" y="539640"/>
            <a:ext cx="3346560" cy="481320"/>
          </a:xfrm>
          <a:prstGeom prst="rect">
            <a:avLst/>
          </a:prstGeom>
          <a:noFill/>
          <a:ln w="0">
            <a:noFill/>
          </a:ln>
        </p:spPr>
        <p:txBody>
          <a:bodyPr lIns="91440" rIns="91440" tIns="91440" bIns="91440" anchor="t">
            <a:noAutofit/>
          </a:bodyPr>
          <a:p>
            <a:pPr indent="0">
              <a:lnSpc>
                <a:spcPct val="100000"/>
              </a:lnSpc>
              <a:buNone/>
              <a:tabLst>
                <a:tab algn="l" pos="0"/>
              </a:tabLst>
            </a:pPr>
            <a:r>
              <a:rPr b="0" lang="fr-FR" sz="2200" strike="noStrike" u="none">
                <a:solidFill>
                  <a:schemeClr val="dk1"/>
                </a:solidFill>
                <a:effectLst/>
                <a:uFillTx/>
                <a:latin typeface="Arial"/>
              </a:rPr>
              <a:t>Click to edit the title text format</a:t>
            </a:r>
            <a:endParaRPr b="0" lang="en-US" sz="2200" strike="noStrike" u="none">
              <a:solidFill>
                <a:srgbClr val="000000"/>
              </a:solidFill>
              <a:effectLst/>
              <a:uFillTx/>
              <a:latin typeface="DejaVu Sans"/>
            </a:endParaRPr>
          </a:p>
        </p:txBody>
      </p:sp>
      <p:sp>
        <p:nvSpPr>
          <p:cNvPr id="82" name="PlaceHolder 2"/>
          <p:cNvSpPr>
            <a:spLocks noGrp="1"/>
          </p:cNvSpPr>
          <p:nvPr>
            <p:ph type="title"/>
          </p:nvPr>
        </p:nvSpPr>
        <p:spPr>
          <a:xfrm>
            <a:off x="4977720" y="539640"/>
            <a:ext cx="3457440" cy="481320"/>
          </a:xfrm>
          <a:prstGeom prst="rect">
            <a:avLst/>
          </a:prstGeom>
          <a:noFill/>
          <a:ln w="0">
            <a:noFill/>
          </a:ln>
        </p:spPr>
        <p:txBody>
          <a:bodyPr lIns="91440" rIns="91440" tIns="91440" bIns="91440" anchor="t">
            <a:noAutofit/>
          </a:bodyPr>
          <a:p>
            <a:pPr indent="0">
              <a:lnSpc>
                <a:spcPct val="100000"/>
              </a:lnSpc>
              <a:buNone/>
              <a:tabLst>
                <a:tab algn="l" pos="0"/>
              </a:tabLst>
            </a:pPr>
            <a:r>
              <a:rPr b="0" lang="fr-FR" sz="2200" strike="noStrike" u="none">
                <a:solidFill>
                  <a:schemeClr val="dk1"/>
                </a:solidFill>
                <a:effectLst/>
                <a:uFillTx/>
                <a:latin typeface="Arial"/>
              </a:rPr>
              <a:t>Click to edit the title text format</a:t>
            </a:r>
            <a:endParaRPr b="0" lang="en-US" sz="2200" strike="noStrike" u="none">
              <a:solidFill>
                <a:srgbClr val="000000"/>
              </a:solidFill>
              <a:effectLst/>
              <a:uFillTx/>
              <a:latin typeface="DejaVu Sans"/>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pic>
        <p:nvPicPr>
          <p:cNvPr id="8" name="Google Shape;9;p2" descr=""/>
          <p:cNvPicPr/>
          <p:nvPr/>
        </p:nvPicPr>
        <p:blipFill>
          <a:blip r:embed="rId2"/>
          <a:stretch/>
        </p:blipFill>
        <p:spPr>
          <a:xfrm>
            <a:off x="0" y="360"/>
            <a:ext cx="9142920" cy="5141880"/>
          </a:xfrm>
          <a:prstGeom prst="rect">
            <a:avLst/>
          </a:prstGeom>
          <a:noFill/>
          <a:ln w="0">
            <a:noFill/>
          </a:ln>
        </p:spPr>
      </p:pic>
      <p:sp>
        <p:nvSpPr>
          <p:cNvPr id="9" name="PlaceHolder 1"/>
          <p:cNvSpPr>
            <a:spLocks noGrp="1"/>
          </p:cNvSpPr>
          <p:nvPr>
            <p:ph type="title"/>
          </p:nvPr>
        </p:nvSpPr>
        <p:spPr>
          <a:xfrm>
            <a:off x="228600" y="771480"/>
            <a:ext cx="6378480" cy="2964240"/>
          </a:xfrm>
          <a:prstGeom prst="rect">
            <a:avLst/>
          </a:prstGeom>
          <a:noFill/>
          <a:ln w="0">
            <a:noFill/>
          </a:ln>
        </p:spPr>
        <p:txBody>
          <a:bodyPr lIns="91440" rIns="91440" tIns="91440" bIns="91440" anchor="b">
            <a:noAutofit/>
          </a:bodyPr>
          <a:p>
            <a:pPr indent="0">
              <a:lnSpc>
                <a:spcPct val="100000"/>
              </a:lnSpc>
              <a:buNone/>
              <a:tabLst>
                <a:tab algn="l" pos="0"/>
              </a:tabLst>
            </a:pPr>
            <a:r>
              <a:rPr b="0" lang="fr-FR" sz="5000" strike="noStrike" u="none">
                <a:solidFill>
                  <a:schemeClr val="dk1"/>
                </a:solidFill>
                <a:effectLst/>
                <a:uFillTx/>
                <a:latin typeface="Arial"/>
              </a:rPr>
              <a:t>Click to edit the title text format</a:t>
            </a:r>
            <a:endParaRPr b="0" lang="en-US" sz="5000" strike="noStrike" u="none">
              <a:solidFill>
                <a:srgbClr val="ffffff"/>
              </a:solidFill>
              <a:effectLst/>
              <a:uFillTx/>
              <a:latin typeface="DejaVu Sans"/>
            </a:endParaRPr>
          </a:p>
        </p:txBody>
      </p:sp>
      <p:sp>
        <p:nvSpPr>
          <p:cNvPr id="10" name="PlaceHolder 2"/>
          <p:cNvSpPr>
            <a:spLocks noGrp="1"/>
          </p:cNvSpPr>
          <p:nvPr>
            <p:ph type="body"/>
          </p:nvPr>
        </p:nvSpPr>
        <p:spPr>
          <a:xfrm>
            <a:off x="457200" y="1203480"/>
            <a:ext cx="8228520" cy="2982240"/>
          </a:xfrm>
          <a:prstGeom prst="rect">
            <a:avLst/>
          </a:prstGeom>
          <a:noFill/>
          <a:ln w="0">
            <a:noFill/>
          </a:ln>
        </p:spPr>
        <p:txBody>
          <a:bodyPr lIns="0" rIns="0" tIns="0" bIns="0" anchor="t">
            <a:normAutofit/>
          </a:bodyPr>
          <a:p>
            <a:pPr marL="432000" indent="-324000">
              <a:lnSpc>
                <a:spcPct val="100000"/>
              </a:lnSpc>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en-US" sz="1400" strike="noStrike" u="none">
              <a:solidFill>
                <a:srgbClr val="ffffff"/>
              </a:solidFill>
              <a:effectLst/>
              <a:uFillTx/>
              <a:latin typeface="DejaVu Sans"/>
            </a:endParaRPr>
          </a:p>
          <a:p>
            <a:pPr lvl="1" marL="864000" indent="-324000">
              <a:lnSpc>
                <a:spcPct val="100000"/>
              </a:lnSpc>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en-US" sz="1400" strike="noStrike" u="none">
              <a:solidFill>
                <a:srgbClr val="ffffff"/>
              </a:solidFill>
              <a:effectLst/>
              <a:uFillTx/>
              <a:latin typeface="DejaVu Sans"/>
            </a:endParaRPr>
          </a:p>
          <a:p>
            <a:pPr lvl="2" marL="1296000" indent="-288000">
              <a:lnSpc>
                <a:spcPct val="100000"/>
              </a:lnSpc>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en-US" sz="1400" strike="noStrike" u="none">
              <a:solidFill>
                <a:srgbClr val="ffffff"/>
              </a:solidFill>
              <a:effectLst/>
              <a:uFillTx/>
              <a:latin typeface="DejaVu Sans"/>
            </a:endParaRPr>
          </a:p>
          <a:p>
            <a:pPr lvl="3" marL="1728000" indent="-216000">
              <a:lnSpc>
                <a:spcPct val="100000"/>
              </a:lnSpc>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en-US" sz="1400" strike="noStrike" u="none">
              <a:solidFill>
                <a:srgbClr val="ffffff"/>
              </a:solidFill>
              <a:effectLst/>
              <a:uFillTx/>
              <a:latin typeface="DejaVu Sans"/>
            </a:endParaRPr>
          </a:p>
          <a:p>
            <a:pPr lvl="4" marL="2160000" indent="-216000">
              <a:lnSpc>
                <a:spcPct val="100000"/>
              </a:lnSpc>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en-US" sz="2000" strike="noStrike" u="none">
              <a:solidFill>
                <a:srgbClr val="ffffff"/>
              </a:solidFill>
              <a:effectLst/>
              <a:uFillTx/>
              <a:latin typeface="DejaVu Sans"/>
            </a:endParaRPr>
          </a:p>
          <a:p>
            <a:pPr lvl="5" marL="2592000" indent="-216000">
              <a:lnSpc>
                <a:spcPct val="100000"/>
              </a:lnSpc>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en-US" sz="2000" strike="noStrike" u="none">
              <a:solidFill>
                <a:srgbClr val="ffffff"/>
              </a:solidFill>
              <a:effectLst/>
              <a:uFillTx/>
              <a:latin typeface="DejaVu Sans"/>
            </a:endParaRPr>
          </a:p>
          <a:p>
            <a:pPr lvl="6" marL="3024000" indent="-216000">
              <a:lnSpc>
                <a:spcPct val="100000"/>
              </a:lnSpc>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en-US" sz="2000" strike="noStrike" u="none">
              <a:solidFill>
                <a:srgbClr val="ffffff"/>
              </a:solidFill>
              <a:effectLst/>
              <a:uFillTx/>
              <a:latin typeface="DejaVu Sans"/>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pic>
        <p:nvPicPr>
          <p:cNvPr id="11" name="Google Shape;42;p8" descr=""/>
          <p:cNvPicPr/>
          <p:nvPr/>
        </p:nvPicPr>
        <p:blipFill>
          <a:blip r:embed="rId2"/>
          <a:stretch/>
        </p:blipFill>
        <p:spPr>
          <a:xfrm>
            <a:off x="0" y="360"/>
            <a:ext cx="9142920" cy="5141880"/>
          </a:xfrm>
          <a:prstGeom prst="rect">
            <a:avLst/>
          </a:prstGeom>
          <a:noFill/>
          <a:ln w="0">
            <a:noFill/>
          </a:ln>
        </p:spPr>
      </p:pic>
      <p:sp>
        <p:nvSpPr>
          <p:cNvPr id="12" name="PlaceHolder 1"/>
          <p:cNvSpPr>
            <a:spLocks noGrp="1"/>
          </p:cNvSpPr>
          <p:nvPr>
            <p:ph type="title"/>
          </p:nvPr>
        </p:nvSpPr>
        <p:spPr>
          <a:xfrm>
            <a:off x="1388160" y="1307160"/>
            <a:ext cx="6366600" cy="2528280"/>
          </a:xfrm>
          <a:prstGeom prst="rect">
            <a:avLst/>
          </a:prstGeom>
          <a:noFill/>
          <a:ln w="0">
            <a:noFill/>
          </a:ln>
        </p:spPr>
        <p:txBody>
          <a:bodyPr lIns="91440" rIns="91440" tIns="91440" bIns="91440" anchor="ctr">
            <a:noAutofit/>
          </a:bodyPr>
          <a:p>
            <a:pPr indent="0">
              <a:lnSpc>
                <a:spcPct val="100000"/>
              </a:lnSpc>
              <a:buNone/>
              <a:tabLst>
                <a:tab algn="l" pos="0"/>
              </a:tabLst>
            </a:pPr>
            <a:r>
              <a:rPr b="0" lang="fr-FR" sz="6000" strike="noStrike" u="none">
                <a:solidFill>
                  <a:schemeClr val="dk1"/>
                </a:solidFill>
                <a:effectLst/>
                <a:uFillTx/>
                <a:latin typeface="Arial"/>
              </a:rPr>
              <a:t>Click to edit the title text format</a:t>
            </a:r>
            <a:endParaRPr b="0" lang="en-US" sz="6000" strike="noStrike" u="none">
              <a:solidFill>
                <a:srgbClr val="ffffff"/>
              </a:solidFill>
              <a:effectLst/>
              <a:uFillTx/>
              <a:latin typeface="DejaVu Sans"/>
            </a:endParaRPr>
          </a:p>
        </p:txBody>
      </p:sp>
      <p:cxnSp>
        <p:nvCxnSpPr>
          <p:cNvPr id="13" name="Google Shape;44;p8"/>
          <p:cNvCxnSpPr/>
          <p:nvPr/>
        </p:nvCxnSpPr>
        <p:spPr>
          <a:xfrm flipH="1">
            <a:off x="229680" y="399240"/>
            <a:ext cx="8688600" cy="1080"/>
          </a:xfrm>
          <a:prstGeom prst="straightConnector1">
            <a:avLst/>
          </a:prstGeom>
          <a:ln w="9525">
            <a:solidFill>
              <a:srgbClr val="ffffff"/>
            </a:solidFill>
            <a:round/>
          </a:ln>
        </p:spPr>
      </p:cxn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pic>
        <p:nvPicPr>
          <p:cNvPr id="14" name="Google Shape;46;p9" descr=""/>
          <p:cNvPicPr/>
          <p:nvPr/>
        </p:nvPicPr>
        <p:blipFill>
          <a:blip r:embed="rId2"/>
          <a:stretch/>
        </p:blipFill>
        <p:spPr>
          <a:xfrm>
            <a:off x="0" y="360"/>
            <a:ext cx="9142920" cy="5141880"/>
          </a:xfrm>
          <a:prstGeom prst="rect">
            <a:avLst/>
          </a:prstGeom>
          <a:noFill/>
          <a:ln w="0">
            <a:noFill/>
          </a:ln>
        </p:spPr>
      </p:pic>
      <p:sp>
        <p:nvSpPr>
          <p:cNvPr id="15"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cxnSp>
        <p:nvCxnSpPr>
          <p:cNvPr id="16" name="Google Shape;50;p9"/>
          <p:cNvCxnSpPr/>
          <p:nvPr/>
        </p:nvCxnSpPr>
        <p:spPr>
          <a:xfrm flipH="1">
            <a:off x="229680" y="399240"/>
            <a:ext cx="8688600" cy="1080"/>
          </a:xfrm>
          <a:prstGeom prst="straightConnector1">
            <a:avLst/>
          </a:prstGeom>
          <a:ln w="9525">
            <a:solidFill>
              <a:srgbClr val="ffffff"/>
            </a:solidFill>
            <a:round/>
          </a:ln>
        </p:spPr>
      </p:cxn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17" name="PlaceHolder 1"/>
          <p:cNvSpPr>
            <a:spLocks noGrp="1"/>
          </p:cNvSpPr>
          <p:nvPr>
            <p:ph type="body"/>
          </p:nvPr>
        </p:nvSpPr>
        <p:spPr>
          <a:xfrm>
            <a:off x="0" y="0"/>
            <a:ext cx="9142920" cy="5142600"/>
          </a:xfrm>
          <a:prstGeom prst="rect">
            <a:avLst/>
          </a:prstGeom>
          <a:noFill/>
          <a:ln w="0">
            <a:noFill/>
          </a:ln>
        </p:spPr>
        <p:txBody>
          <a:bodyPr lIns="90000" rIns="90000" tIns="45000" bIns="45000" anchor="t">
            <a:normAutofit/>
          </a:bodyPr>
          <a:p>
            <a:pPr marL="432000" indent="-324000">
              <a:lnSpc>
                <a:spcPct val="100000"/>
              </a:lnSpc>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en-US" sz="1800" strike="noStrike" u="none">
              <a:solidFill>
                <a:srgbClr val="ffffff"/>
              </a:solidFill>
              <a:effectLst/>
              <a:uFillTx/>
              <a:latin typeface="DejaVu Sans"/>
            </a:endParaRPr>
          </a:p>
          <a:p>
            <a:pPr lvl="1" marL="864000" indent="-324000">
              <a:lnSpc>
                <a:spcPct val="100000"/>
              </a:lnSpc>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en-US" sz="1800" strike="noStrike" u="none">
              <a:solidFill>
                <a:srgbClr val="ffffff"/>
              </a:solidFill>
              <a:effectLst/>
              <a:uFillTx/>
              <a:latin typeface="DejaVu Sans"/>
            </a:endParaRPr>
          </a:p>
          <a:p>
            <a:pPr lvl="2" marL="1296000" indent="-288000">
              <a:lnSpc>
                <a:spcPct val="100000"/>
              </a:lnSpc>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en-US" sz="1800" strike="noStrike" u="none">
              <a:solidFill>
                <a:srgbClr val="ffffff"/>
              </a:solidFill>
              <a:effectLst/>
              <a:uFillTx/>
              <a:latin typeface="DejaVu Sans"/>
            </a:endParaRPr>
          </a:p>
          <a:p>
            <a:pPr lvl="3" marL="1728000" indent="-216000">
              <a:lnSpc>
                <a:spcPct val="100000"/>
              </a:lnSpc>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en-US" sz="1800" strike="noStrike" u="none">
              <a:solidFill>
                <a:srgbClr val="ffffff"/>
              </a:solidFill>
              <a:effectLst/>
              <a:uFillTx/>
              <a:latin typeface="DejaVu Sans"/>
            </a:endParaRPr>
          </a:p>
          <a:p>
            <a:pPr lvl="4" marL="2160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en-US" sz="1800" strike="noStrike" u="none">
              <a:solidFill>
                <a:srgbClr val="ffffff"/>
              </a:solidFill>
              <a:effectLst/>
              <a:uFillTx/>
              <a:latin typeface="DejaVu Sans"/>
            </a:endParaRPr>
          </a:p>
          <a:p>
            <a:pPr lvl="5" marL="2592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en-US" sz="1800" strike="noStrike" u="none">
              <a:solidFill>
                <a:srgbClr val="ffffff"/>
              </a:solidFill>
              <a:effectLst/>
              <a:uFillTx/>
              <a:latin typeface="DejaVu Sans"/>
            </a:endParaRPr>
          </a:p>
          <a:p>
            <a:pPr lvl="6" marL="3024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en-US" sz="1800" strike="noStrike" u="none">
              <a:solidFill>
                <a:srgbClr val="ffffff"/>
              </a:solidFill>
              <a:effectLst/>
              <a:uFillTx/>
              <a:latin typeface="DejaVu Sans"/>
            </a:endParaRPr>
          </a:p>
        </p:txBody>
      </p:sp>
      <p:sp>
        <p:nvSpPr>
          <p:cNvPr id="18" name="PlaceHolder 2"/>
          <p:cNvSpPr>
            <a:spLocks noGrp="1"/>
          </p:cNvSpPr>
          <p:nvPr>
            <p:ph type="title"/>
          </p:nvPr>
        </p:nvSpPr>
        <p:spPr>
          <a:xfrm>
            <a:off x="228600" y="399240"/>
            <a:ext cx="3768120" cy="385560"/>
          </a:xfrm>
          <a:prstGeom prst="rect">
            <a:avLst/>
          </a:prstGeom>
          <a:noFill/>
          <a:ln w="0">
            <a:noFill/>
          </a:ln>
        </p:spPr>
        <p:txBody>
          <a:bodyPr lIns="91440" rIns="91440" tIns="91440" bIns="91440" anchor="ctr">
            <a:noAutofit/>
          </a:bodyPr>
          <a:p>
            <a:pPr indent="0">
              <a:lnSpc>
                <a:spcPct val="100000"/>
              </a:lnSpc>
              <a:buNone/>
              <a:tabLst>
                <a:tab algn="l" pos="0"/>
              </a:tabLst>
            </a:pPr>
            <a:r>
              <a:rPr b="0" lang="fr-FR" sz="1400" strike="noStrike" u="none">
                <a:solidFill>
                  <a:schemeClr val="dk1"/>
                </a:solidFill>
                <a:effectLst/>
                <a:uFillTx/>
                <a:latin typeface="Arial"/>
              </a:rPr>
              <a:t>Click to edit the title text format</a:t>
            </a:r>
            <a:endParaRPr b="0" lang="en-US" sz="1400" strike="noStrike" u="none">
              <a:solidFill>
                <a:srgbClr val="ffffff"/>
              </a:solidFill>
              <a:effectLst/>
              <a:uFillTx/>
              <a:latin typeface="DejaVu Sans"/>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pic>
        <p:nvPicPr>
          <p:cNvPr id="19" name="Google Shape;55;p11" descr=""/>
          <p:cNvPicPr/>
          <p:nvPr/>
        </p:nvPicPr>
        <p:blipFill>
          <a:blip r:embed="rId2"/>
          <a:stretch/>
        </p:blipFill>
        <p:spPr>
          <a:xfrm>
            <a:off x="0" y="360"/>
            <a:ext cx="9142920" cy="5141880"/>
          </a:xfrm>
          <a:prstGeom prst="rect">
            <a:avLst/>
          </a:prstGeom>
          <a:noFill/>
          <a:ln w="0">
            <a:noFill/>
          </a:ln>
        </p:spPr>
      </p:pic>
      <p:sp>
        <p:nvSpPr>
          <p:cNvPr id="20" name="PlaceHolder 1"/>
          <p:cNvSpPr>
            <a:spLocks noGrp="1"/>
          </p:cNvSpPr>
          <p:nvPr>
            <p:ph type="title"/>
          </p:nvPr>
        </p:nvSpPr>
        <p:spPr>
          <a:xfrm>
            <a:off x="1284120" y="1953000"/>
            <a:ext cx="6575040" cy="798480"/>
          </a:xfrm>
          <a:prstGeom prst="rect">
            <a:avLst/>
          </a:prstGeom>
          <a:noFill/>
          <a:ln w="0">
            <a:noFill/>
          </a:ln>
        </p:spPr>
        <p:txBody>
          <a:bodyPr lIns="91440" rIns="91440" tIns="91440" bIns="91440" anchor="b">
            <a:noAutofit/>
          </a:bodyPr>
          <a:p>
            <a:pPr indent="0" algn="ctr">
              <a:lnSpc>
                <a:spcPct val="100000"/>
              </a:lnSpc>
              <a:buNone/>
              <a:tabLst>
                <a:tab algn="l" pos="0"/>
              </a:tabLst>
            </a:pPr>
            <a:r>
              <a:rPr b="0" lang="fr-FR" sz="6000" strike="noStrike" u="none">
                <a:solidFill>
                  <a:schemeClr val="accent1"/>
                </a:solidFill>
                <a:effectLst/>
                <a:uFillTx/>
                <a:latin typeface="Xanh Mono"/>
                <a:ea typeface="Xanh Mono"/>
              </a:rPr>
              <a:t>xx%</a:t>
            </a:r>
            <a:endParaRPr b="0" lang="en-US" sz="6000" strike="noStrike" u="none">
              <a:solidFill>
                <a:srgbClr val="ffffff"/>
              </a:solidFill>
              <a:effectLst/>
              <a:uFillTx/>
              <a:latin typeface="DejaVu Sans"/>
            </a:endParaRPr>
          </a:p>
        </p:txBody>
      </p:sp>
      <p:cxnSp>
        <p:nvCxnSpPr>
          <p:cNvPr id="21" name="Google Shape;58;p11"/>
          <p:cNvCxnSpPr/>
          <p:nvPr/>
        </p:nvCxnSpPr>
        <p:spPr>
          <a:xfrm flipH="1">
            <a:off x="229680" y="399240"/>
            <a:ext cx="8688600" cy="1080"/>
          </a:xfrm>
          <a:prstGeom prst="straightConnector1">
            <a:avLst/>
          </a:prstGeom>
          <a:ln w="9525">
            <a:solidFill>
              <a:srgbClr val="ffffff"/>
            </a:solidFill>
            <a:round/>
          </a:ln>
        </p:spPr>
      </p:cxn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chemeClr val="dk2"/>
        </a:solidFill>
      </p:bgPr>
    </p:bg>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_1">
    <p:bg>
      <p:bgPr>
        <a:solidFill>
          <a:schemeClr val="lt1"/>
        </a:solidFill>
      </p:bgPr>
    </p:bg>
    <p:spTree>
      <p:nvGrpSpPr>
        <p:cNvPr id="1" name=""/>
        <p:cNvGrpSpPr/>
        <p:nvPr/>
      </p:nvGrpSpPr>
      <p:grpSpPr>
        <a:xfrm>
          <a:off x="0" y="0"/>
          <a:ext cx="0" cy="0"/>
          <a:chOff x="0" y="0"/>
          <a:chExt cx="0" cy="0"/>
        </a:xfrm>
      </p:grpSpPr>
      <p:pic>
        <p:nvPicPr>
          <p:cNvPr id="22" name="Google Shape;61;p13" descr=""/>
          <p:cNvPicPr/>
          <p:nvPr/>
        </p:nvPicPr>
        <p:blipFill>
          <a:blip r:embed="rId2"/>
          <a:stretch/>
        </p:blipFill>
        <p:spPr>
          <a:xfrm>
            <a:off x="0" y="360"/>
            <a:ext cx="9142920" cy="5141880"/>
          </a:xfrm>
          <a:prstGeom prst="rect">
            <a:avLst/>
          </a:prstGeom>
          <a:noFill/>
          <a:ln w="0">
            <a:noFill/>
          </a:ln>
        </p:spPr>
      </p:pic>
      <p:cxnSp>
        <p:nvCxnSpPr>
          <p:cNvPr id="23" name="Google Shape;62;p13"/>
          <p:cNvCxnSpPr/>
          <p:nvPr/>
        </p:nvCxnSpPr>
        <p:spPr>
          <a:xfrm flipH="1">
            <a:off x="229680" y="399240"/>
            <a:ext cx="8688600" cy="1080"/>
          </a:xfrm>
          <a:prstGeom prst="straightConnector1">
            <a:avLst/>
          </a:prstGeom>
          <a:ln w="9525">
            <a:solidFill>
              <a:srgbClr val="ffffff"/>
            </a:solidFill>
            <a:round/>
          </a:ln>
        </p:spPr>
      </p:cxnSp>
      <p:sp>
        <p:nvSpPr>
          <p:cNvPr id="24" name="PlaceHolder 1"/>
          <p:cNvSpPr>
            <a:spLocks noGrp="1"/>
          </p:cNvSpPr>
          <p:nvPr>
            <p:ph type="title"/>
          </p:nvPr>
        </p:nvSpPr>
        <p:spPr>
          <a:xfrm>
            <a:off x="228600" y="399240"/>
            <a:ext cx="3279600" cy="2803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DejaVu Sans"/>
            </a:endParaRPr>
          </a:p>
        </p:txBody>
      </p:sp>
      <p:sp>
        <p:nvSpPr>
          <p:cNvPr id="25" name="PlaceHolder 2"/>
          <p:cNvSpPr>
            <a:spLocks noGrp="1"/>
          </p:cNvSpPr>
          <p:nvPr>
            <p:ph type="title"/>
          </p:nvPr>
        </p:nvSpPr>
        <p:spPr>
          <a:xfrm>
            <a:off x="4074840" y="2237040"/>
            <a:ext cx="864720" cy="309600"/>
          </a:xfrm>
          <a:prstGeom prst="rect">
            <a:avLst/>
          </a:prstGeom>
          <a:noFill/>
          <a:ln w="0">
            <a:noFill/>
          </a:ln>
        </p:spPr>
        <p:txBody>
          <a:bodyPr lIns="91440" rIns="91440" tIns="91440" bIns="91440" anchor="ctr">
            <a:noAutofit/>
          </a:bodyPr>
          <a:p>
            <a:pPr indent="0" algn="ctr">
              <a:lnSpc>
                <a:spcPct val="100000"/>
              </a:lnSpc>
              <a:buNone/>
              <a:tabLst>
                <a:tab algn="l" pos="0"/>
              </a:tabLst>
            </a:pPr>
            <a:r>
              <a:rPr b="0" lang="fr-FR" sz="2000" strike="noStrike" u="none">
                <a:solidFill>
                  <a:schemeClr val="accent2"/>
                </a:solidFill>
                <a:effectLst/>
                <a:uFillTx/>
                <a:latin typeface="Xanh Mono"/>
                <a:ea typeface="Xanh Mono"/>
              </a:rPr>
              <a:t>xx%</a:t>
            </a:r>
            <a:endParaRPr b="0" lang="en-US" sz="2000" strike="noStrike" u="none">
              <a:solidFill>
                <a:srgbClr val="ffffff"/>
              </a:solidFill>
              <a:effectLst/>
              <a:uFillTx/>
              <a:latin typeface="DejaVu Sans"/>
            </a:endParaRPr>
          </a:p>
        </p:txBody>
      </p:sp>
      <p:sp>
        <p:nvSpPr>
          <p:cNvPr id="26" name="PlaceHolder 3"/>
          <p:cNvSpPr>
            <a:spLocks noGrp="1"/>
          </p:cNvSpPr>
          <p:nvPr>
            <p:ph type="title"/>
          </p:nvPr>
        </p:nvSpPr>
        <p:spPr>
          <a:xfrm>
            <a:off x="4592880" y="1215720"/>
            <a:ext cx="864720" cy="309600"/>
          </a:xfrm>
          <a:prstGeom prst="rect">
            <a:avLst/>
          </a:prstGeom>
          <a:noFill/>
          <a:ln w="0">
            <a:noFill/>
          </a:ln>
        </p:spPr>
        <p:txBody>
          <a:bodyPr lIns="91440" rIns="91440" tIns="91440" bIns="91440" anchor="ctr">
            <a:noAutofit/>
          </a:bodyPr>
          <a:p>
            <a:pPr indent="0" algn="ctr">
              <a:lnSpc>
                <a:spcPct val="100000"/>
              </a:lnSpc>
              <a:buNone/>
              <a:tabLst>
                <a:tab algn="l" pos="0"/>
              </a:tabLst>
            </a:pPr>
            <a:r>
              <a:rPr b="0" lang="fr-FR" sz="2000" strike="noStrike" u="none">
                <a:solidFill>
                  <a:schemeClr val="accent2"/>
                </a:solidFill>
                <a:effectLst/>
                <a:uFillTx/>
                <a:latin typeface="Xanh Mono"/>
                <a:ea typeface="Xanh Mono"/>
              </a:rPr>
              <a:t>xx%</a:t>
            </a:r>
            <a:endParaRPr b="0" lang="en-US" sz="2000" strike="noStrike" u="none">
              <a:solidFill>
                <a:srgbClr val="ffffff"/>
              </a:solidFill>
              <a:effectLst/>
              <a:uFillTx/>
              <a:latin typeface="DejaVu Sans"/>
            </a:endParaRPr>
          </a:p>
        </p:txBody>
      </p:sp>
      <p:sp>
        <p:nvSpPr>
          <p:cNvPr id="27" name="PlaceHolder 4"/>
          <p:cNvSpPr>
            <a:spLocks noGrp="1"/>
          </p:cNvSpPr>
          <p:nvPr>
            <p:ph type="title"/>
          </p:nvPr>
        </p:nvSpPr>
        <p:spPr>
          <a:xfrm>
            <a:off x="4074840" y="2747880"/>
            <a:ext cx="864720" cy="309600"/>
          </a:xfrm>
          <a:prstGeom prst="rect">
            <a:avLst/>
          </a:prstGeom>
          <a:noFill/>
          <a:ln w="0">
            <a:noFill/>
          </a:ln>
        </p:spPr>
        <p:txBody>
          <a:bodyPr lIns="91440" rIns="91440" tIns="91440" bIns="91440" anchor="ctr">
            <a:noAutofit/>
          </a:bodyPr>
          <a:p>
            <a:pPr indent="0" algn="ctr">
              <a:lnSpc>
                <a:spcPct val="100000"/>
              </a:lnSpc>
              <a:buNone/>
              <a:tabLst>
                <a:tab algn="l" pos="0"/>
              </a:tabLst>
            </a:pPr>
            <a:r>
              <a:rPr b="0" lang="fr-FR" sz="2000" strike="noStrike" u="none">
                <a:solidFill>
                  <a:schemeClr val="accent2"/>
                </a:solidFill>
                <a:effectLst/>
                <a:uFillTx/>
                <a:latin typeface="Xanh Mono"/>
                <a:ea typeface="Xanh Mono"/>
              </a:rPr>
              <a:t>xx%</a:t>
            </a:r>
            <a:endParaRPr b="0" lang="en-US" sz="2000" strike="noStrike" u="none">
              <a:solidFill>
                <a:srgbClr val="ffffff"/>
              </a:solidFill>
              <a:effectLst/>
              <a:uFillTx/>
              <a:latin typeface="DejaVu Sans"/>
            </a:endParaRPr>
          </a:p>
        </p:txBody>
      </p:sp>
      <p:sp>
        <p:nvSpPr>
          <p:cNvPr id="28" name="PlaceHolder 5"/>
          <p:cNvSpPr>
            <a:spLocks noGrp="1"/>
          </p:cNvSpPr>
          <p:nvPr>
            <p:ph type="title"/>
          </p:nvPr>
        </p:nvSpPr>
        <p:spPr>
          <a:xfrm>
            <a:off x="4592880" y="3258360"/>
            <a:ext cx="864720" cy="309600"/>
          </a:xfrm>
          <a:prstGeom prst="rect">
            <a:avLst/>
          </a:prstGeom>
          <a:noFill/>
          <a:ln w="0">
            <a:noFill/>
          </a:ln>
        </p:spPr>
        <p:txBody>
          <a:bodyPr lIns="91440" rIns="91440" tIns="91440" bIns="91440" anchor="ctr">
            <a:noAutofit/>
          </a:bodyPr>
          <a:p>
            <a:pPr indent="0" algn="ctr">
              <a:lnSpc>
                <a:spcPct val="100000"/>
              </a:lnSpc>
              <a:buNone/>
              <a:tabLst>
                <a:tab algn="l" pos="0"/>
              </a:tabLst>
            </a:pPr>
            <a:r>
              <a:rPr b="0" lang="fr-FR" sz="2000" strike="noStrike" u="none">
                <a:solidFill>
                  <a:schemeClr val="accent2"/>
                </a:solidFill>
                <a:effectLst/>
                <a:uFillTx/>
                <a:latin typeface="Xanh Mono"/>
                <a:ea typeface="Xanh Mono"/>
              </a:rPr>
              <a:t>xx%</a:t>
            </a:r>
            <a:endParaRPr b="0" lang="en-US" sz="2000" strike="noStrike" u="none">
              <a:solidFill>
                <a:srgbClr val="ffffff"/>
              </a:solidFill>
              <a:effectLst/>
              <a:uFillTx/>
              <a:latin typeface="DejaVu Sans"/>
            </a:endParaRPr>
          </a:p>
        </p:txBody>
      </p:sp>
      <p:sp>
        <p:nvSpPr>
          <p:cNvPr id="29" name="PlaceHolder 6"/>
          <p:cNvSpPr>
            <a:spLocks noGrp="1"/>
          </p:cNvSpPr>
          <p:nvPr>
            <p:ph type="title"/>
          </p:nvPr>
        </p:nvSpPr>
        <p:spPr>
          <a:xfrm>
            <a:off x="4074840" y="705240"/>
            <a:ext cx="864720" cy="309600"/>
          </a:xfrm>
          <a:prstGeom prst="rect">
            <a:avLst/>
          </a:prstGeom>
          <a:noFill/>
          <a:ln w="0">
            <a:noFill/>
          </a:ln>
        </p:spPr>
        <p:txBody>
          <a:bodyPr lIns="91440" rIns="91440" tIns="91440" bIns="91440" anchor="ctr">
            <a:noAutofit/>
          </a:bodyPr>
          <a:p>
            <a:pPr indent="0" algn="ctr">
              <a:lnSpc>
                <a:spcPct val="100000"/>
              </a:lnSpc>
              <a:buNone/>
              <a:tabLst>
                <a:tab algn="l" pos="0"/>
              </a:tabLst>
            </a:pPr>
            <a:r>
              <a:rPr b="0" lang="fr-FR" sz="2000" strike="noStrike" u="none">
                <a:solidFill>
                  <a:schemeClr val="accent2"/>
                </a:solidFill>
                <a:effectLst/>
                <a:uFillTx/>
                <a:latin typeface="Xanh Mono"/>
                <a:ea typeface="Xanh Mono"/>
              </a:rPr>
              <a:t>xx%</a:t>
            </a:r>
            <a:endParaRPr b="0" lang="en-US" sz="2000" strike="noStrike" u="none">
              <a:solidFill>
                <a:srgbClr val="ffffff"/>
              </a:solidFill>
              <a:effectLst/>
              <a:uFillTx/>
              <a:latin typeface="DejaVu Sans"/>
            </a:endParaRPr>
          </a:p>
        </p:txBody>
      </p:sp>
      <p:sp>
        <p:nvSpPr>
          <p:cNvPr id="30" name="PlaceHolder 7"/>
          <p:cNvSpPr>
            <a:spLocks noGrp="1"/>
          </p:cNvSpPr>
          <p:nvPr>
            <p:ph type="title"/>
          </p:nvPr>
        </p:nvSpPr>
        <p:spPr>
          <a:xfrm>
            <a:off x="4592880" y="1726560"/>
            <a:ext cx="864720" cy="309600"/>
          </a:xfrm>
          <a:prstGeom prst="rect">
            <a:avLst/>
          </a:prstGeom>
          <a:noFill/>
          <a:ln w="0">
            <a:noFill/>
          </a:ln>
        </p:spPr>
        <p:txBody>
          <a:bodyPr lIns="91440" rIns="91440" tIns="91440" bIns="91440" anchor="ctr">
            <a:noAutofit/>
          </a:bodyPr>
          <a:p>
            <a:pPr indent="0" algn="ctr">
              <a:lnSpc>
                <a:spcPct val="100000"/>
              </a:lnSpc>
              <a:buNone/>
              <a:tabLst>
                <a:tab algn="l" pos="0"/>
              </a:tabLst>
            </a:pPr>
            <a:r>
              <a:rPr b="0" lang="fr-FR" sz="2000" strike="noStrike" u="none">
                <a:solidFill>
                  <a:schemeClr val="accent2"/>
                </a:solidFill>
                <a:effectLst/>
                <a:uFillTx/>
                <a:latin typeface="Xanh Mono"/>
                <a:ea typeface="Xanh Mono"/>
              </a:rPr>
              <a:t>xx%</a:t>
            </a:r>
            <a:endParaRPr b="0" lang="en-US" sz="2000" strike="noStrike" u="none">
              <a:solidFill>
                <a:srgbClr val="ffffff"/>
              </a:solidFill>
              <a:effectLst/>
              <a:uFillTx/>
              <a:latin typeface="DejaVu Sans"/>
            </a:endParaRPr>
          </a:p>
        </p:txBody>
      </p:sp>
      <p:sp>
        <p:nvSpPr>
          <p:cNvPr id="31" name="PlaceHolder 8"/>
          <p:cNvSpPr>
            <a:spLocks noGrp="1"/>
          </p:cNvSpPr>
          <p:nvPr>
            <p:ph type="title"/>
          </p:nvPr>
        </p:nvSpPr>
        <p:spPr>
          <a:xfrm>
            <a:off x="4074840" y="3769200"/>
            <a:ext cx="864720" cy="309600"/>
          </a:xfrm>
          <a:prstGeom prst="rect">
            <a:avLst/>
          </a:prstGeom>
          <a:noFill/>
          <a:ln w="0">
            <a:noFill/>
          </a:ln>
        </p:spPr>
        <p:txBody>
          <a:bodyPr lIns="91440" rIns="91440" tIns="91440" bIns="91440" anchor="ctr">
            <a:noAutofit/>
          </a:bodyPr>
          <a:p>
            <a:pPr indent="0" algn="ctr">
              <a:lnSpc>
                <a:spcPct val="100000"/>
              </a:lnSpc>
              <a:buNone/>
              <a:tabLst>
                <a:tab algn="l" pos="0"/>
              </a:tabLst>
            </a:pPr>
            <a:r>
              <a:rPr b="0" lang="fr-FR" sz="2000" strike="noStrike" u="none">
                <a:solidFill>
                  <a:schemeClr val="accent2"/>
                </a:solidFill>
                <a:effectLst/>
                <a:uFillTx/>
                <a:latin typeface="Xanh Mono"/>
                <a:ea typeface="Xanh Mono"/>
              </a:rPr>
              <a:t>xx%</a:t>
            </a:r>
            <a:endParaRPr b="0" lang="en-US" sz="2000" strike="noStrike" u="none">
              <a:solidFill>
                <a:srgbClr val="ffffff"/>
              </a:solidFill>
              <a:effectLst/>
              <a:uFillTx/>
              <a:latin typeface="DejaVu Sans"/>
            </a:endParaRPr>
          </a:p>
        </p:txBody>
      </p:sp>
      <p:sp>
        <p:nvSpPr>
          <p:cNvPr id="32" name="PlaceHolder 9"/>
          <p:cNvSpPr>
            <a:spLocks noGrp="1"/>
          </p:cNvSpPr>
          <p:nvPr>
            <p:ph type="title"/>
          </p:nvPr>
        </p:nvSpPr>
        <p:spPr>
          <a:xfrm>
            <a:off x="4592880" y="4279680"/>
            <a:ext cx="864720" cy="309600"/>
          </a:xfrm>
          <a:prstGeom prst="rect">
            <a:avLst/>
          </a:prstGeom>
          <a:noFill/>
          <a:ln w="0">
            <a:noFill/>
          </a:ln>
        </p:spPr>
        <p:txBody>
          <a:bodyPr lIns="91440" rIns="91440" tIns="91440" bIns="91440" anchor="ctr">
            <a:noAutofit/>
          </a:bodyPr>
          <a:p>
            <a:pPr indent="0" algn="ctr">
              <a:lnSpc>
                <a:spcPct val="100000"/>
              </a:lnSpc>
              <a:buNone/>
              <a:tabLst>
                <a:tab algn="l" pos="0"/>
              </a:tabLst>
            </a:pPr>
            <a:r>
              <a:rPr b="0" lang="fr-FR" sz="2000" strike="noStrike" u="none">
                <a:solidFill>
                  <a:schemeClr val="accent2"/>
                </a:solidFill>
                <a:effectLst/>
                <a:uFillTx/>
                <a:latin typeface="Xanh Mono"/>
                <a:ea typeface="Xanh Mono"/>
              </a:rPr>
              <a:t>xx%</a:t>
            </a:r>
            <a:endParaRPr b="0" lang="en-US" sz="2000" strike="noStrike" u="none">
              <a:solidFill>
                <a:srgbClr val="ffffff"/>
              </a:solidFill>
              <a:effectLst/>
              <a:uFillTx/>
              <a:latin typeface="DejaVu Sans"/>
            </a:endParaRPr>
          </a:p>
        </p:txBody>
      </p:sp>
      <p:sp>
        <p:nvSpPr>
          <p:cNvPr id="33" name="PlaceHolder 10"/>
          <p:cNvSpPr>
            <a:spLocks noGrp="1"/>
          </p:cNvSpPr>
          <p:nvPr>
            <p:ph type="body"/>
          </p:nvPr>
        </p:nvSpPr>
        <p:spPr>
          <a:xfrm rot="21540000">
            <a:off x="246960" y="2378880"/>
            <a:ext cx="3279240" cy="2247120"/>
          </a:xfrm>
          <a:prstGeom prst="rect">
            <a:avLst/>
          </a:prstGeom>
          <a:noFill/>
          <a:ln w="0">
            <a:noFill/>
          </a:ln>
          <a:effectLst>
            <a:outerShdw dist="65835" dir="8339454" blurRad="128520" rotWithShape="0">
              <a:srgbClr val="000000">
                <a:alpha val="42000"/>
              </a:srgbClr>
            </a:outerShdw>
          </a:effectLst>
        </p:spPr>
        <p:txBody>
          <a:bodyPr lIns="90000" rIns="90000" tIns="45000" bIns="45000" anchor="t">
            <a:normAutofit fontScale="40000" lnSpcReduction="19999"/>
          </a:bodyPr>
          <a:p>
            <a:pPr marL="432000" indent="-324000">
              <a:lnSpc>
                <a:spcPct val="100000"/>
              </a:lnSpc>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en-US" sz="1800" strike="noStrike" u="none">
              <a:solidFill>
                <a:srgbClr val="ffffff"/>
              </a:solidFill>
              <a:effectLst/>
              <a:uFillTx/>
              <a:latin typeface="DejaVu Sans"/>
            </a:endParaRPr>
          </a:p>
          <a:p>
            <a:pPr lvl="1" marL="864000" indent="-324000">
              <a:lnSpc>
                <a:spcPct val="100000"/>
              </a:lnSpc>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en-US" sz="1800" strike="noStrike" u="none">
              <a:solidFill>
                <a:srgbClr val="ffffff"/>
              </a:solidFill>
              <a:effectLst/>
              <a:uFillTx/>
              <a:latin typeface="DejaVu Sans"/>
            </a:endParaRPr>
          </a:p>
          <a:p>
            <a:pPr lvl="2" marL="1296000" indent="-288000">
              <a:lnSpc>
                <a:spcPct val="100000"/>
              </a:lnSpc>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en-US" sz="1800" strike="noStrike" u="none">
              <a:solidFill>
                <a:srgbClr val="ffffff"/>
              </a:solidFill>
              <a:effectLst/>
              <a:uFillTx/>
              <a:latin typeface="DejaVu Sans"/>
            </a:endParaRPr>
          </a:p>
          <a:p>
            <a:pPr lvl="3" marL="1728000" indent="-216000">
              <a:lnSpc>
                <a:spcPct val="100000"/>
              </a:lnSpc>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en-US" sz="1800" strike="noStrike" u="none">
              <a:solidFill>
                <a:srgbClr val="ffffff"/>
              </a:solidFill>
              <a:effectLst/>
              <a:uFillTx/>
              <a:latin typeface="DejaVu Sans"/>
            </a:endParaRPr>
          </a:p>
          <a:p>
            <a:pPr lvl="4" marL="2160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en-US" sz="1800" strike="noStrike" u="none">
              <a:solidFill>
                <a:srgbClr val="ffffff"/>
              </a:solidFill>
              <a:effectLst/>
              <a:uFillTx/>
              <a:latin typeface="DejaVu Sans"/>
            </a:endParaRPr>
          </a:p>
          <a:p>
            <a:pPr lvl="5" marL="2592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en-US" sz="1800" strike="noStrike" u="none">
              <a:solidFill>
                <a:srgbClr val="ffffff"/>
              </a:solidFill>
              <a:effectLst/>
              <a:uFillTx/>
              <a:latin typeface="DejaVu Sans"/>
            </a:endParaRPr>
          </a:p>
          <a:p>
            <a:pPr lvl="6" marL="3024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en-US" sz="1800" strike="noStrike" u="none">
              <a:solidFill>
                <a:srgbClr val="ffffff"/>
              </a:solidFill>
              <a:effectLst/>
              <a:uFillTx/>
              <a:latin typeface="DejaVu Sans"/>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1" r:id="rId2"/>
    <p:sldLayoutId id="2147483672" r:id="rId3"/>
    <p:sldLayoutId id="2147483673"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11.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14.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2.xml"/>
</Relationships>
</file>

<file path=ppt/slides/_rels/slide15.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7.xml"/>
</Relationships>
</file>

<file path=ppt/slides/_rels/slide16.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2.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3.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7.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6.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2.xml"/>
</Relationships>
</file>

<file path=ppt/slides/_rels/slide7.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7.xml"/>
</Relationships>
</file>

<file path=ppt/slides/_rels/slide8.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0.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228600" y="771480"/>
            <a:ext cx="6380640" cy="2961360"/>
          </a:xfrm>
          <a:prstGeom prst="rect">
            <a:avLst/>
          </a:prstGeom>
          <a:noFill/>
          <a:ln w="0">
            <a:noFill/>
          </a:ln>
        </p:spPr>
        <p:txBody>
          <a:bodyPr lIns="91440" rIns="91440" tIns="91440" bIns="91440" anchor="b">
            <a:normAutofit/>
          </a:bodyPr>
          <a:p>
            <a:pPr indent="0">
              <a:lnSpc>
                <a:spcPct val="80000"/>
              </a:lnSpc>
              <a:buNone/>
              <a:tabLst>
                <a:tab algn="l" pos="0"/>
              </a:tabLst>
            </a:pPr>
            <a:r>
              <a:rPr b="0" lang="en-US" sz="7900" strike="noStrike" u="none">
                <a:solidFill>
                  <a:schemeClr val="dk1"/>
                </a:solidFill>
                <a:effectLst/>
                <a:uFillTx/>
                <a:latin typeface="Meow Script"/>
                <a:ea typeface="Xanh Mono"/>
              </a:rPr>
              <a:t>I/O</a:t>
            </a:r>
            <a:r>
              <a:rPr b="0" lang="en-US" sz="5700" strike="noStrike" u="none">
                <a:solidFill>
                  <a:schemeClr val="dk1"/>
                </a:solidFill>
                <a:effectLst/>
                <a:uFillTx/>
                <a:latin typeface="Xanh Mono"/>
                <a:ea typeface="Xanh Mono"/>
              </a:rPr>
              <a:t> Principles</a:t>
            </a:r>
            <a:endParaRPr b="0" lang="en-US" sz="5700" strike="noStrike" u="none">
              <a:solidFill>
                <a:srgbClr val="ffffff"/>
              </a:solidFill>
              <a:effectLst/>
              <a:uFillTx/>
              <a:latin typeface="DejaVu Sans"/>
            </a:endParaRPr>
          </a:p>
        </p:txBody>
      </p:sp>
      <p:sp>
        <p:nvSpPr>
          <p:cNvPr id="84" name="PlaceHolder 2"/>
          <p:cNvSpPr>
            <a:spLocks noGrp="1"/>
          </p:cNvSpPr>
          <p:nvPr>
            <p:ph type="subTitle"/>
          </p:nvPr>
        </p:nvSpPr>
        <p:spPr>
          <a:xfrm>
            <a:off x="6124680" y="4191120"/>
            <a:ext cx="2789640" cy="722880"/>
          </a:xfrm>
          <a:prstGeom prst="rect">
            <a:avLst/>
          </a:prstGeom>
          <a:noFill/>
          <a:ln w="0">
            <a:noFill/>
          </a:ln>
        </p:spPr>
        <p:txBody>
          <a:bodyPr lIns="91440" rIns="91440" tIns="91440" bIns="91440" anchor="t">
            <a:normAutofit/>
          </a:bodyPr>
          <a:p>
            <a:pPr indent="0">
              <a:lnSpc>
                <a:spcPct val="100000"/>
              </a:lnSpc>
              <a:buNone/>
              <a:tabLst>
                <a:tab algn="l" pos="0"/>
              </a:tabLst>
            </a:pPr>
            <a:r>
              <a:rPr b="0" lang="en-US" sz="1600" strike="noStrike" u="none">
                <a:solidFill>
                  <a:schemeClr val="dk1"/>
                </a:solidFill>
                <a:effectLst/>
                <a:uFillTx/>
                <a:latin typeface="Roboto Mono"/>
                <a:ea typeface="Roboto Mono"/>
              </a:rPr>
              <a:t>Fundamentals and Device Interfaces</a:t>
            </a:r>
            <a:endParaRPr b="0" lang="en-US" sz="1600" strike="noStrike" u="none">
              <a:solidFill>
                <a:srgbClr val="ffffff"/>
              </a:solidFill>
              <a:effectLst/>
              <a:uFillTx/>
              <a:latin typeface="DejaVu Sans"/>
            </a:endParaRPr>
          </a:p>
        </p:txBody>
      </p:sp>
      <p:sp>
        <p:nvSpPr>
          <p:cNvPr id="85" name="Google Shape;159;p27"/>
          <p:cNvSpPr/>
          <p:nvPr/>
        </p:nvSpPr>
        <p:spPr>
          <a:xfrm>
            <a:off x="6762600" y="228600"/>
            <a:ext cx="2151720" cy="170280"/>
          </a:xfrm>
          <a:prstGeom prst="rect">
            <a:avLst/>
          </a:prstGeom>
          <a:noFill/>
          <a:ln w="0">
            <a:noFill/>
          </a:ln>
        </p:spPr>
        <p:style>
          <a:lnRef idx="0"/>
          <a:fillRef idx="0"/>
          <a:effectRef idx="0"/>
          <a:fontRef idx="minor"/>
        </p:style>
        <p:txBody>
          <a:bodyPr lIns="0" rIns="0" tIns="0" bIns="0" anchor="t">
            <a:spAutoFit/>
          </a:bodyPr>
          <a:p>
            <a:pPr algn="r" defTabSz="914400">
              <a:lnSpc>
                <a:spcPct val="100000"/>
              </a:lnSpc>
              <a:tabLst>
                <a:tab algn="l" pos="0"/>
              </a:tabLst>
            </a:pPr>
            <a:r>
              <a:rPr b="0" lang="en" sz="1000" strike="noStrike" u="none">
                <a:solidFill>
                  <a:schemeClr val="dk1"/>
                </a:solidFill>
                <a:effectLst/>
                <a:uFillTx/>
                <a:latin typeface="Arial"/>
              </a:rPr>
              <a:t>October XX, 20XX</a:t>
            </a:r>
            <a:endParaRPr b="0" lang="en-US" sz="1000" strike="noStrike" u="none">
              <a:solidFill>
                <a:srgbClr val="ffffff"/>
              </a:solidFill>
              <a:effectLst/>
              <a:uFillTx/>
              <a:latin typeface="DejaVu Sans"/>
            </a:endParaRPr>
          </a:p>
        </p:txBody>
      </p:sp>
      <p:cxnSp>
        <p:nvCxnSpPr>
          <p:cNvPr id="86" name="Google Shape;160;p27"/>
          <p:cNvCxnSpPr/>
          <p:nvPr/>
        </p:nvCxnSpPr>
        <p:spPr>
          <a:xfrm flipH="1">
            <a:off x="229680" y="399240"/>
            <a:ext cx="8688600" cy="1080"/>
          </a:xfrm>
          <a:prstGeom prst="straightConnector1">
            <a:avLst/>
          </a:prstGeom>
          <a:ln w="9525">
            <a:solidFill>
              <a:srgbClr val="ffffff"/>
            </a:solidFill>
            <a:round/>
          </a:ln>
        </p:spPr>
      </p:cxnSp>
      <p:sp>
        <p:nvSpPr>
          <p:cNvPr id="87" name="Google Shape;161;p27"/>
          <p:cNvSpPr/>
          <p:nvPr/>
        </p:nvSpPr>
        <p:spPr>
          <a:xfrm>
            <a:off x="716760" y="1626480"/>
            <a:ext cx="5267880" cy="1128240"/>
          </a:xfrm>
          <a:custGeom>
            <a:avLst/>
            <a:gdLst>
              <a:gd name="textAreaLeft" fmla="*/ 0 w 5267880"/>
              <a:gd name="textAreaRight" fmla="*/ 5268960 w 5267880"/>
              <a:gd name="textAreaTop" fmla="*/ 0 h 1128240"/>
              <a:gd name="textAreaBottom" fmla="*/ 1129320 h 1128240"/>
            </a:gdLst>
            <a:ahLst/>
            <a:cxnLst/>
            <a:rect l="textAreaLeft" t="textAreaTop" r="textAreaRight" b="textAreaBottom"/>
            <a:pathLst>
              <a:path w="210754" h="45168">
                <a:moveTo>
                  <a:pt x="159093" y="741"/>
                </a:moveTo>
                <a:cubicBezTo>
                  <a:pt x="137564" y="2100"/>
                  <a:pt x="55441" y="2265"/>
                  <a:pt x="29919" y="8892"/>
                </a:cubicBezTo>
                <a:cubicBezTo>
                  <a:pt x="4397" y="15520"/>
                  <a:pt x="-8322" y="34537"/>
                  <a:pt x="5962" y="40506"/>
                </a:cubicBezTo>
                <a:cubicBezTo>
                  <a:pt x="20246" y="46475"/>
                  <a:pt x="83392" y="45199"/>
                  <a:pt x="115624" y="44705"/>
                </a:cubicBezTo>
                <a:cubicBezTo>
                  <a:pt x="147856" y="44211"/>
                  <a:pt x="185686" y="43346"/>
                  <a:pt x="199352" y="37542"/>
                </a:cubicBezTo>
                <a:cubicBezTo>
                  <a:pt x="213019" y="31738"/>
                  <a:pt x="216641" y="16137"/>
                  <a:pt x="197623" y="9880"/>
                </a:cubicBezTo>
                <a:cubicBezTo>
                  <a:pt x="178605" y="3623"/>
                  <a:pt x="103974" y="1647"/>
                  <a:pt x="85244" y="0"/>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88" name="Google Shape;162;p27"/>
          <p:cNvSpPr/>
          <p:nvPr/>
        </p:nvSpPr>
        <p:spPr>
          <a:xfrm>
            <a:off x="5820840" y="4151880"/>
            <a:ext cx="304560" cy="702720"/>
          </a:xfrm>
          <a:custGeom>
            <a:avLst/>
            <a:gdLst>
              <a:gd name="textAreaLeft" fmla="*/ 0 w 304560"/>
              <a:gd name="textAreaRight" fmla="*/ 305640 w 304560"/>
              <a:gd name="textAreaTop" fmla="*/ 0 h 702720"/>
              <a:gd name="textAreaBottom" fmla="*/ 703800 h 702720"/>
            </a:gdLst>
            <a:ahLst/>
            <a:cxnLst/>
            <a:rect l="textAreaLeft" t="textAreaTop" r="textAreaRight" b="textAreaBottom"/>
            <a:pathLst>
              <a:path w="12222" h="28157">
                <a:moveTo>
                  <a:pt x="12222" y="0"/>
                </a:moveTo>
                <a:cubicBezTo>
                  <a:pt x="10187" y="2849"/>
                  <a:pt x="4706" y="3437"/>
                  <a:pt x="4319" y="6916"/>
                </a:cubicBezTo>
                <a:cubicBezTo>
                  <a:pt x="4008" y="9712"/>
                  <a:pt x="8541" y="12303"/>
                  <a:pt x="7283" y="14819"/>
                </a:cubicBezTo>
                <a:cubicBezTo>
                  <a:pt x="5920" y="17545"/>
                  <a:pt x="1483" y="17774"/>
                  <a:pt x="120" y="20500"/>
                </a:cubicBezTo>
                <a:cubicBezTo>
                  <a:pt x="-835" y="22410"/>
                  <a:pt x="5801" y="21328"/>
                  <a:pt x="5801" y="23464"/>
                </a:cubicBezTo>
                <a:cubicBezTo>
                  <a:pt x="5801" y="25920"/>
                  <a:pt x="897" y="25827"/>
                  <a:pt x="120" y="28157"/>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Examples of device</a:t>
            </a:r>
            <a:r>
              <a:rPr b="0" lang="en-US" sz="2600" strike="noStrike" u="none">
                <a:solidFill>
                  <a:schemeClr val="dk1"/>
                </a:solidFill>
                <a:effectLst/>
                <a:uFillTx/>
                <a:latin typeface="Xanh Mono"/>
                <a:ea typeface="Xanh Mono"/>
              </a:rPr>
              <a:t> controllers</a:t>
            </a:r>
            <a:endParaRPr b="0" lang="en-US" sz="2600" strike="noStrike" u="none">
              <a:solidFill>
                <a:srgbClr val="ffffff"/>
              </a:solidFill>
              <a:effectLst/>
              <a:uFillTx/>
              <a:latin typeface="DejaVu Sans"/>
            </a:endParaRPr>
          </a:p>
        </p:txBody>
      </p:sp>
      <p:sp>
        <p:nvSpPr>
          <p:cNvPr id="128"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Examples of device controllers include disk controllers, which manage data storage devices, keyboard controllers that handle input from keyboards, and network interface controllers managing network communications. These controllers serve as vital intermediaries between the CPU and hardware, facilitating efficient and reliable device operation.</a:t>
            </a:r>
            <a:endParaRPr b="0" lang="en-US" sz="1200" strike="noStrike" u="none">
              <a:solidFill>
                <a:srgbClr val="ffffff"/>
              </a:solidFill>
              <a:effectLst/>
              <a:uFillTx/>
              <a:latin typeface="DejaVu Sans"/>
            </a:endParaRPr>
          </a:p>
        </p:txBody>
      </p:sp>
      <p:sp>
        <p:nvSpPr>
          <p:cNvPr id="129"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96120" y="1936800"/>
            <a:ext cx="3332520" cy="2789640"/>
          </a:xfrm>
          <a:prstGeom prst="rect">
            <a:avLst/>
          </a:prstGeom>
          <a:noFill/>
          <a:ln w="0">
            <a:noFill/>
          </a:ln>
        </p:spPr>
        <p:txBody>
          <a:bodyPr lIns="91440" rIns="91440" tIns="91440" bIns="91440" anchor="b">
            <a:normAutofit fontScale="92500" lnSpcReduction="9999"/>
          </a:bodyPr>
          <a:p>
            <a:pPr indent="0">
              <a:lnSpc>
                <a:spcPct val="100000"/>
              </a:lnSpc>
              <a:buNone/>
              <a:tabLst>
                <a:tab algn="l" pos="0"/>
              </a:tabLst>
            </a:pPr>
            <a:r>
              <a:rPr b="0" lang="en-US" sz="5200" strike="noStrike" u="none">
                <a:solidFill>
                  <a:schemeClr val="dk1"/>
                </a:solidFill>
                <a:effectLst/>
                <a:uFillTx/>
                <a:latin typeface="Meow Script"/>
                <a:ea typeface="Xanh Mono"/>
              </a:rPr>
              <a:t>Memory Swapped I/O and</a:t>
            </a:r>
            <a:r>
              <a:rPr b="0" lang="en-US" sz="4000" strike="noStrike" u="none">
                <a:solidFill>
                  <a:schemeClr val="dk1"/>
                </a:solidFill>
                <a:effectLst/>
                <a:uFillTx/>
                <a:latin typeface="Xanh Mono"/>
                <a:ea typeface="Xanh Mono"/>
              </a:rPr>
              <a:t> DMA</a:t>
            </a:r>
            <a:endParaRPr b="0" lang="en-US" sz="4000" strike="noStrike" u="none">
              <a:solidFill>
                <a:srgbClr val="ffffff"/>
              </a:solidFill>
              <a:effectLst/>
              <a:uFillTx/>
              <a:latin typeface="DejaVu Sans"/>
            </a:endParaRPr>
          </a:p>
        </p:txBody>
      </p:sp>
      <p:sp>
        <p:nvSpPr>
          <p:cNvPr id="131" name="PlaceHolder 2"/>
          <p:cNvSpPr>
            <a:spLocks noGrp="1"/>
          </p:cNvSpPr>
          <p:nvPr>
            <p:ph type="title"/>
          </p:nvPr>
        </p:nvSpPr>
        <p:spPr>
          <a:xfrm>
            <a:off x="6810480" y="905040"/>
            <a:ext cx="2103840" cy="1532520"/>
          </a:xfrm>
          <a:prstGeom prst="rect">
            <a:avLst/>
          </a:prstGeom>
          <a:noFill/>
          <a:ln w="0">
            <a:noFill/>
          </a:ln>
        </p:spPr>
        <p:txBody>
          <a:bodyPr lIns="91440" rIns="91440" tIns="91440" bIns="91440" anchor="ctr">
            <a:normAutofit fontScale="85000" lnSpcReduction="19999"/>
          </a:bodyPr>
          <a:p>
            <a:pPr indent="0" algn="ctr">
              <a:lnSpc>
                <a:spcPct val="100000"/>
              </a:lnSpc>
              <a:buNone/>
              <a:tabLst>
                <a:tab algn="l" pos="0"/>
              </a:tabLst>
            </a:pPr>
            <a:r>
              <a:rPr b="0" lang="en-US" sz="12600" strike="noStrike" u="none">
                <a:solidFill>
                  <a:schemeClr val="accent2"/>
                </a:solidFill>
                <a:effectLst/>
                <a:uFillTx/>
                <a:latin typeface="Calibri"/>
                <a:ea typeface="Xanh Mono"/>
              </a:rPr>
              <a:t>03</a:t>
            </a:r>
            <a:endParaRPr b="0" lang="en-US" sz="12600" strike="noStrike" u="none">
              <a:solidFill>
                <a:srgbClr val="ffffff"/>
              </a:solidFill>
              <a:effectLst/>
              <a:uFillTx/>
              <a:latin typeface="DejaVu Sans"/>
            </a:endParaRPr>
          </a:p>
        </p:txBody>
      </p:sp>
      <p:sp>
        <p:nvSpPr>
          <p:cNvPr id="132" name="Google Shape;261;p31"/>
          <p:cNvSpPr/>
          <p:nvPr/>
        </p:nvSpPr>
        <p:spPr>
          <a:xfrm>
            <a:off x="-103680" y="3454560"/>
            <a:ext cx="2697120" cy="44280"/>
          </a:xfrm>
          <a:custGeom>
            <a:avLst/>
            <a:gdLst>
              <a:gd name="textAreaLeft" fmla="*/ 0 w 2697120"/>
              <a:gd name="textAreaRight" fmla="*/ 2698200 w 2697120"/>
              <a:gd name="textAreaTop" fmla="*/ 0 h 44280"/>
              <a:gd name="textAreaBottom" fmla="*/ 45360 h 44280"/>
            </a:gdLst>
            <a:ahLst/>
            <a:cxnLst/>
            <a:rect l="textAreaLeft" t="textAreaTop" r="textAreaRight" b="textAreaBottom"/>
            <a:pathLst>
              <a:path w="107933" h="1811">
                <a:moveTo>
                  <a:pt x="0" y="1811"/>
                </a:moveTo>
                <a:cubicBezTo>
                  <a:pt x="10703" y="1523"/>
                  <a:pt x="46227" y="247"/>
                  <a:pt x="64216" y="82"/>
                </a:cubicBezTo>
                <a:cubicBezTo>
                  <a:pt x="82205" y="-83"/>
                  <a:pt x="100647" y="700"/>
                  <a:pt x="107933" y="823"/>
                </a:cubicBezTo>
              </a:path>
            </a:pathLst>
          </a:custGeom>
          <a:noFill/>
          <a:ln w="19050">
            <a:solidFill>
              <a:srgbClr val="ffffff"/>
            </a:solidFill>
            <a:round/>
          </a:ln>
        </p:spPr>
        <p:style>
          <a:lnRef idx="0"/>
          <a:fillRef idx="0"/>
          <a:effectRef idx="0"/>
          <a:fontRef idx="minor"/>
        </p:style>
        <p:txBody>
          <a:bodyPr lIns="90000" rIns="90000" tIns="360" bIns="360" anchor="t">
            <a:noAutofit/>
          </a:bodyPr>
          <a:p>
            <a:pPr>
              <a:lnSpc>
                <a:spcPct val="100000"/>
              </a:lnSpc>
            </a:pPr>
            <a:endParaRPr b="0" lang="en-US" sz="1800" strike="noStrike" u="none">
              <a:solidFill>
                <a:srgbClr val="ffffff"/>
              </a:solidFill>
              <a:effectLst/>
              <a:uFillTx/>
              <a:latin typeface="OpenSymbol"/>
            </a:endParaRPr>
          </a:p>
        </p:txBody>
      </p:sp>
      <p:pic>
        <p:nvPicPr>
          <p:cNvPr id="133" name="Google Shape;262;p31" descr=""/>
          <p:cNvPicPr/>
          <p:nvPr/>
        </p:nvPicPr>
        <p:blipFill>
          <a:blip r:embed="rId1"/>
          <a:srcRect l="0" t="20211" r="0" b="20204"/>
          <a:stretch/>
        </p:blipFill>
        <p:spPr>
          <a:xfrm rot="21540000">
            <a:off x="465120" y="636480"/>
            <a:ext cx="3408480" cy="1391040"/>
          </a:xfrm>
          <a:prstGeom prst="rect">
            <a:avLst/>
          </a:prstGeom>
          <a:noFill/>
          <a:ln w="0">
            <a:noFill/>
          </a:ln>
          <a:effectLst>
            <a:outerShdw algn="bl" blurRad="128520" dir="8332973" dist="56386" rotWithShape="0">
              <a:srgbClr val="000000">
                <a:alpha val="40000"/>
              </a:srgbClr>
            </a:outerShdw>
          </a:effectLst>
        </p:spPr>
      </p:pic>
      <p:sp>
        <p:nvSpPr>
          <p:cNvPr id="134" name="Google Shape;263;p31"/>
          <p:cNvSpPr/>
          <p:nvPr/>
        </p:nvSpPr>
        <p:spPr>
          <a:xfrm>
            <a:off x="6275880" y="879120"/>
            <a:ext cx="2504880" cy="2052360"/>
          </a:xfrm>
          <a:custGeom>
            <a:avLst/>
            <a:gdLst>
              <a:gd name="textAreaLeft" fmla="*/ 0 w 2504880"/>
              <a:gd name="textAreaRight" fmla="*/ 2505960 w 2504880"/>
              <a:gd name="textAreaTop" fmla="*/ 0 h 2052360"/>
              <a:gd name="textAreaBottom" fmla="*/ 2053440 h 2052360"/>
            </a:gdLst>
            <a:ahLst/>
            <a:cxnLst/>
            <a:rect l="textAreaLeft" t="textAreaTop" r="textAreaRight" b="textAreaBottom"/>
            <a:pathLst>
              <a:path w="100232" h="82132">
                <a:moveTo>
                  <a:pt x="10081" y="0"/>
                </a:moveTo>
                <a:cubicBezTo>
                  <a:pt x="9381" y="12679"/>
                  <a:pt x="-9142" y="63188"/>
                  <a:pt x="5883" y="76072"/>
                </a:cubicBezTo>
                <a:cubicBezTo>
                  <a:pt x="20908" y="88957"/>
                  <a:pt x="84507" y="77101"/>
                  <a:pt x="100232" y="77307"/>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Memory swapped I/O</a:t>
            </a:r>
            <a:r>
              <a:rPr b="0" lang="en-US" sz="2600" strike="noStrike" u="none">
                <a:solidFill>
                  <a:schemeClr val="dk1"/>
                </a:solidFill>
                <a:effectLst/>
                <a:uFillTx/>
                <a:latin typeface="Xanh Mono"/>
                <a:ea typeface="Xanh Mono"/>
              </a:rPr>
              <a:t> mechanism</a:t>
            </a:r>
            <a:endParaRPr b="0" lang="en-US" sz="2600" strike="noStrike" u="none">
              <a:solidFill>
                <a:srgbClr val="ffffff"/>
              </a:solidFill>
              <a:effectLst/>
              <a:uFillTx/>
              <a:latin typeface="DejaVu Sans"/>
            </a:endParaRPr>
          </a:p>
        </p:txBody>
      </p:sp>
      <p:sp>
        <p:nvSpPr>
          <p:cNvPr id="136"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Memory swapped I/O maps device registers directly into the systems memory address space. This enables the CPU to access device registers using standard memory instructions, facilitating simpler and faster communication without specialized I/O instructions.</a:t>
            </a:r>
            <a:endParaRPr b="0" lang="en-US" sz="1200" strike="noStrike" u="none">
              <a:solidFill>
                <a:srgbClr val="ffffff"/>
              </a:solidFill>
              <a:effectLst/>
              <a:uFillTx/>
              <a:latin typeface="DejaVu Sans"/>
            </a:endParaRPr>
          </a:p>
        </p:txBody>
      </p:sp>
      <p:sp>
        <p:nvSpPr>
          <p:cNvPr id="137"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fontScale="92500" lnSpcReduction="19999"/>
          </a:bodyPr>
          <a:p>
            <a:pPr indent="0">
              <a:lnSpc>
                <a:spcPct val="100000"/>
              </a:lnSpc>
              <a:buNone/>
              <a:tabLst>
                <a:tab algn="l" pos="0"/>
              </a:tabLst>
            </a:pPr>
            <a:r>
              <a:rPr b="0" lang="en-US" sz="3900" strike="noStrike" u="none">
                <a:solidFill>
                  <a:schemeClr val="dk1"/>
                </a:solidFill>
                <a:effectLst/>
                <a:uFillTx/>
                <a:latin typeface="Meow Script"/>
                <a:ea typeface="Xanh Mono"/>
              </a:rPr>
              <a:t>Direct Memory Access (DMA)</a:t>
            </a:r>
            <a:r>
              <a:rPr b="0" lang="en-US" sz="2600" strike="noStrike" u="none">
                <a:solidFill>
                  <a:schemeClr val="dk1"/>
                </a:solidFill>
                <a:effectLst/>
                <a:uFillTx/>
                <a:latin typeface="Xanh Mono"/>
                <a:ea typeface="Xanh Mono"/>
              </a:rPr>
              <a:t> concept</a:t>
            </a:r>
            <a:endParaRPr b="0" lang="en-US" sz="2600" strike="noStrike" u="none">
              <a:solidFill>
                <a:srgbClr val="ffffff"/>
              </a:solidFill>
              <a:effectLst/>
              <a:uFillTx/>
              <a:latin typeface="DejaVu Sans"/>
            </a:endParaRPr>
          </a:p>
        </p:txBody>
      </p:sp>
      <p:sp>
        <p:nvSpPr>
          <p:cNvPr id="139"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DMA allows peripherals to transfer data directly to or from memory without continuous CPU intervention. A dedicated DMA controller handles these transfers independently, reducing CPU overhead and improving data transfer efficiency in high-speed operations.</a:t>
            </a:r>
            <a:endParaRPr b="0" lang="en-US" sz="1200" strike="noStrike" u="none">
              <a:solidFill>
                <a:srgbClr val="ffffff"/>
              </a:solidFill>
              <a:effectLst/>
              <a:uFillTx/>
              <a:latin typeface="DejaVu Sans"/>
            </a:endParaRPr>
          </a:p>
        </p:txBody>
      </p:sp>
      <p:sp>
        <p:nvSpPr>
          <p:cNvPr id="140"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PlaceHolder 1"/>
          <p:cNvSpPr>
            <a:spLocks noGrp="1"/>
          </p:cNvSpPr>
          <p:nvPr>
            <p:ph type="title"/>
          </p:nvPr>
        </p:nvSpPr>
        <p:spPr>
          <a:xfrm>
            <a:off x="228600" y="2571840"/>
            <a:ext cx="3370680" cy="1960920"/>
          </a:xfrm>
          <a:prstGeom prst="rect">
            <a:avLst/>
          </a:prstGeom>
          <a:noFill/>
          <a:ln w="0">
            <a:noFill/>
          </a:ln>
        </p:spPr>
        <p:txBody>
          <a:bodyPr lIns="91440" rIns="91440" tIns="91440" bIns="91440" anchor="b">
            <a:normAutofit/>
          </a:bodyPr>
          <a:p>
            <a:pPr indent="0">
              <a:lnSpc>
                <a:spcPct val="80000"/>
              </a:lnSpc>
              <a:buNone/>
              <a:tabLst>
                <a:tab algn="l" pos="0"/>
              </a:tabLst>
            </a:pPr>
            <a:r>
              <a:rPr b="0" lang="en-US" sz="3900" strike="noStrike" u="none">
                <a:solidFill>
                  <a:schemeClr val="dk1"/>
                </a:solidFill>
                <a:effectLst/>
                <a:uFillTx/>
                <a:latin typeface="Meow Script"/>
                <a:ea typeface="Xanh Mono"/>
              </a:rPr>
              <a:t>Advantages of DMA in data</a:t>
            </a:r>
            <a:r>
              <a:rPr b="0" lang="en-US" sz="2600" strike="noStrike" u="none">
                <a:solidFill>
                  <a:schemeClr val="dk1"/>
                </a:solidFill>
                <a:effectLst/>
                <a:uFillTx/>
                <a:latin typeface="Xanh Mono"/>
                <a:ea typeface="Xanh Mono"/>
              </a:rPr>
              <a:t> transfer</a:t>
            </a:r>
            <a:endParaRPr b="0" lang="en-US" sz="2600" strike="noStrike" u="none">
              <a:solidFill>
                <a:srgbClr val="ffffff"/>
              </a:solidFill>
              <a:effectLst/>
              <a:uFillTx/>
              <a:latin typeface="DejaVu Sans"/>
            </a:endParaRPr>
          </a:p>
        </p:txBody>
      </p:sp>
      <p:pic>
        <p:nvPicPr>
          <p:cNvPr id="142" name="Google Shape;248;p30" descr=""/>
          <p:cNvPicPr/>
          <p:nvPr/>
        </p:nvPicPr>
        <p:blipFill>
          <a:blip r:embed="rId1"/>
          <a:srcRect l="111" t="24914" r="-111" b="12298"/>
          <a:stretch/>
        </p:blipFill>
        <p:spPr>
          <a:xfrm rot="60000">
            <a:off x="3957120" y="627840"/>
            <a:ext cx="4851720" cy="2029680"/>
          </a:xfrm>
          <a:prstGeom prst="rect">
            <a:avLst/>
          </a:prstGeom>
          <a:noFill/>
          <a:ln w="0">
            <a:noFill/>
          </a:ln>
          <a:effectLst>
            <a:outerShdw algn="bl" blurRad="128520" dir="5201888" dist="56253" rotWithShape="0">
              <a:srgbClr val="000000">
                <a:alpha val="40000"/>
              </a:srgbClr>
            </a:outerShdw>
          </a:effectLst>
        </p:spPr>
      </p:pic>
      <p:sp>
        <p:nvSpPr>
          <p:cNvPr id="143" name="PlaceHolder 2"/>
          <p:cNvSpPr>
            <a:spLocks noGrp="1"/>
          </p:cNvSpPr>
          <p:nvPr>
            <p:ph type="subTitle"/>
          </p:nvPr>
        </p:nvSpPr>
        <p:spPr>
          <a:xfrm>
            <a:off x="3666960" y="2781360"/>
            <a:ext cx="5247360" cy="2132640"/>
          </a:xfrm>
          <a:prstGeom prst="rect">
            <a:avLst/>
          </a:prstGeom>
          <a:noFill/>
          <a:ln w="0">
            <a:noFill/>
          </a:ln>
          <a:effectLst>
            <a:outerShdw dist="56253" dir="5201888" blurRad="128520" rotWithShape="0">
              <a:srgbClr val="000000">
                <a:alpha val="40000"/>
              </a:srgbClr>
            </a:outerShdw>
          </a:effectLst>
        </p:spPr>
        <p:txBody>
          <a:bodyPr lIns="91440" rIns="91440" tIns="91440" bIns="91440" anchor="b">
            <a:normAutofit/>
          </a:bodyPr>
          <a:p>
            <a:pPr>
              <a:lnSpc>
                <a:spcPct val="150000"/>
              </a:lnSpc>
              <a:tabLst>
                <a:tab algn="l" pos="0"/>
              </a:tabLst>
            </a:pPr>
            <a:r>
              <a:rPr b="0" lang="en-US" sz="1200" strike="noStrike" u="none">
                <a:solidFill>
                  <a:schemeClr val="dk1"/>
                </a:solidFill>
                <a:effectLst/>
                <a:uFillTx/>
                <a:latin typeface="Roboto Mono"/>
                <a:ea typeface="Roboto Mono"/>
              </a:rPr>
              <a:t>DMA reduces CPU workload by offloading data transfer tasks, enabling concurrent CPU processing and data movement. This leads to faster throughput, lower latency, and overall enhanced system performance, especially in data-intensive applications.</a:t>
            </a:r>
            <a:endParaRPr b="0" lang="en-US" sz="1200" strike="noStrike" u="none">
              <a:solidFill>
                <a:srgbClr val="ffffff"/>
              </a:solidFill>
              <a:effectLst/>
              <a:uFillTx/>
              <a:latin typeface="DejaVu Sans"/>
            </a:endParaRPr>
          </a:p>
        </p:txBody>
      </p:sp>
      <p:sp>
        <p:nvSpPr>
          <p:cNvPr id="144" name="Google Shape;250;p30"/>
          <p:cNvSpPr/>
          <p:nvPr/>
        </p:nvSpPr>
        <p:spPr>
          <a:xfrm>
            <a:off x="3864600" y="514800"/>
            <a:ext cx="245880" cy="196560"/>
          </a:xfrm>
          <a:custGeom>
            <a:avLst/>
            <a:gdLst>
              <a:gd name="textAreaLeft" fmla="*/ 0 w 245880"/>
              <a:gd name="textAreaRight" fmla="*/ 246960 w 245880"/>
              <a:gd name="textAreaTop" fmla="*/ 0 h 196560"/>
              <a:gd name="textAreaBottom" fmla="*/ 197640 h 196560"/>
            </a:gdLst>
            <a:ahLst/>
            <a:cxnLst/>
            <a:rect l="textAreaLeft" t="textAreaTop" r="textAreaRight" b="textAreaBottom"/>
            <a:pathLst>
              <a:path w="9879" h="7903">
                <a:moveTo>
                  <a:pt x="9879" y="494"/>
                </a:moveTo>
                <a:lnTo>
                  <a:pt x="988" y="0"/>
                </a:lnTo>
                <a:lnTo>
                  <a:pt x="0" y="7903"/>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45" name="Google Shape;251;p30"/>
          <p:cNvSpPr/>
          <p:nvPr/>
        </p:nvSpPr>
        <p:spPr>
          <a:xfrm>
            <a:off x="3858480" y="2517480"/>
            <a:ext cx="276840" cy="264600"/>
          </a:xfrm>
          <a:custGeom>
            <a:avLst/>
            <a:gdLst>
              <a:gd name="textAreaLeft" fmla="*/ 0 w 276840"/>
              <a:gd name="textAreaRight" fmla="*/ 277920 w 276840"/>
              <a:gd name="textAreaTop" fmla="*/ 0 h 264600"/>
              <a:gd name="textAreaBottom" fmla="*/ 265680 h 264600"/>
            </a:gdLst>
            <a:ahLst/>
            <a:cxnLst/>
            <a:rect l="textAreaLeft" t="textAreaTop" r="textAreaRight" b="textAreaBottom"/>
            <a:pathLst>
              <a:path w="11114" h="10621">
                <a:moveTo>
                  <a:pt x="0" y="0"/>
                </a:moveTo>
                <a:lnTo>
                  <a:pt x="247" y="10621"/>
                </a:lnTo>
                <a:lnTo>
                  <a:pt x="11114" y="10621"/>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46" name="Google Shape;252;p30"/>
          <p:cNvSpPr/>
          <p:nvPr/>
        </p:nvSpPr>
        <p:spPr>
          <a:xfrm>
            <a:off x="8724240" y="588960"/>
            <a:ext cx="190440" cy="270720"/>
          </a:xfrm>
          <a:custGeom>
            <a:avLst/>
            <a:gdLst>
              <a:gd name="textAreaLeft" fmla="*/ 0 w 190440"/>
              <a:gd name="textAreaRight" fmla="*/ 191520 w 190440"/>
              <a:gd name="textAreaTop" fmla="*/ 0 h 270720"/>
              <a:gd name="textAreaBottom" fmla="*/ 271800 h 270720"/>
            </a:gdLst>
            <a:ahLst/>
            <a:cxnLst/>
            <a:rect l="textAreaLeft" t="textAreaTop" r="textAreaRight" b="textAreaBottom"/>
            <a:pathLst>
              <a:path w="7656" h="10867">
                <a:moveTo>
                  <a:pt x="0" y="247"/>
                </a:moveTo>
                <a:lnTo>
                  <a:pt x="7656" y="0"/>
                </a:lnTo>
                <a:lnTo>
                  <a:pt x="7162" y="10867"/>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47" name="Google Shape;253;p30"/>
          <p:cNvSpPr/>
          <p:nvPr/>
        </p:nvSpPr>
        <p:spPr>
          <a:xfrm>
            <a:off x="8606880" y="2628720"/>
            <a:ext cx="270720" cy="227520"/>
          </a:xfrm>
          <a:custGeom>
            <a:avLst/>
            <a:gdLst>
              <a:gd name="textAreaLeft" fmla="*/ 0 w 270720"/>
              <a:gd name="textAreaRight" fmla="*/ 271800 w 270720"/>
              <a:gd name="textAreaTop" fmla="*/ 0 h 227520"/>
              <a:gd name="textAreaBottom" fmla="*/ 228600 h 227520"/>
            </a:gdLst>
            <a:ahLst/>
            <a:cxnLst/>
            <a:rect l="textAreaLeft" t="textAreaTop" r="textAreaRight" b="textAreaBottom"/>
            <a:pathLst>
              <a:path w="10867" h="9138">
                <a:moveTo>
                  <a:pt x="0" y="8644"/>
                </a:moveTo>
                <a:lnTo>
                  <a:pt x="10867" y="9138"/>
                </a:lnTo>
                <a:lnTo>
                  <a:pt x="10867" y="0"/>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48" name="Google Shape;254;p30"/>
          <p:cNvSpPr/>
          <p:nvPr/>
        </p:nvSpPr>
        <p:spPr>
          <a:xfrm>
            <a:off x="1643760" y="4456080"/>
            <a:ext cx="1721520" cy="23760"/>
          </a:xfrm>
          <a:custGeom>
            <a:avLst/>
            <a:gdLst>
              <a:gd name="textAreaLeft" fmla="*/ 0 w 1721520"/>
              <a:gd name="textAreaRight" fmla="*/ 1722600 w 1721520"/>
              <a:gd name="textAreaTop" fmla="*/ 0 h 23760"/>
              <a:gd name="textAreaBottom" fmla="*/ 24840 h 23760"/>
            </a:gdLst>
            <a:ahLst/>
            <a:cxnLst/>
            <a:rect l="textAreaLeft" t="textAreaTop" r="textAreaRight" b="textAreaBottom"/>
            <a:pathLst>
              <a:path w="68909" h="988">
                <a:moveTo>
                  <a:pt x="0" y="988"/>
                </a:moveTo>
                <a:cubicBezTo>
                  <a:pt x="11485" y="823"/>
                  <a:pt x="57424" y="165"/>
                  <a:pt x="68909" y="0"/>
                </a:cubicBezTo>
              </a:path>
            </a:pathLst>
          </a:custGeom>
          <a:noFill/>
          <a:ln w="19050">
            <a:solidFill>
              <a:srgbClr val="ffffff"/>
            </a:solidFill>
            <a:round/>
          </a:ln>
        </p:spPr>
        <p:style>
          <a:lnRef idx="0"/>
          <a:fillRef idx="0"/>
          <a:effectRef idx="0"/>
          <a:fontRef idx="minor"/>
        </p:style>
        <p:txBody>
          <a:bodyPr lIns="90000" rIns="90000" tIns="-20160" bIns="-2016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PlaceHolder 1"/>
          <p:cNvSpPr>
            <a:spLocks noGrp="1"/>
          </p:cNvSpPr>
          <p:nvPr>
            <p:ph type="title"/>
          </p:nvPr>
        </p:nvSpPr>
        <p:spPr>
          <a:xfrm>
            <a:off x="228600" y="2124000"/>
            <a:ext cx="3332520" cy="2789640"/>
          </a:xfrm>
          <a:prstGeom prst="rect">
            <a:avLst/>
          </a:prstGeom>
          <a:noFill/>
          <a:ln w="0">
            <a:noFill/>
          </a:ln>
        </p:spPr>
        <p:txBody>
          <a:bodyPr lIns="91440" rIns="91440" tIns="91440" bIns="91440" anchor="b">
            <a:normAutofit fontScale="77500" lnSpcReduction="19999"/>
          </a:bodyPr>
          <a:p>
            <a:pPr indent="0">
              <a:lnSpc>
                <a:spcPct val="100000"/>
              </a:lnSpc>
              <a:buNone/>
              <a:tabLst>
                <a:tab algn="l" pos="0"/>
              </a:tabLst>
            </a:pPr>
            <a:r>
              <a:rPr b="0" lang="en-US" sz="5200" strike="noStrike" u="none">
                <a:solidFill>
                  <a:schemeClr val="dk1"/>
                </a:solidFill>
                <a:effectLst/>
                <a:uFillTx/>
                <a:latin typeface="Meow Script"/>
                <a:ea typeface="Xanh Mono"/>
              </a:rPr>
              <a:t>I/O Software and Programmed</a:t>
            </a:r>
            <a:r>
              <a:rPr b="0" lang="en-US" sz="4000" strike="noStrike" u="none">
                <a:solidFill>
                  <a:schemeClr val="dk1"/>
                </a:solidFill>
                <a:effectLst/>
                <a:uFillTx/>
                <a:latin typeface="Xanh Mono"/>
                <a:ea typeface="Xanh Mono"/>
              </a:rPr>
              <a:t> I/O</a:t>
            </a:r>
            <a:endParaRPr b="0" lang="en-US" sz="4000" strike="noStrike" u="none">
              <a:solidFill>
                <a:srgbClr val="ffffff"/>
              </a:solidFill>
              <a:effectLst/>
              <a:uFillTx/>
              <a:latin typeface="DejaVu Sans"/>
            </a:endParaRPr>
          </a:p>
        </p:txBody>
      </p:sp>
      <p:sp>
        <p:nvSpPr>
          <p:cNvPr id="150" name="PlaceHolder 2"/>
          <p:cNvSpPr>
            <a:spLocks noGrp="1"/>
          </p:cNvSpPr>
          <p:nvPr>
            <p:ph type="title"/>
          </p:nvPr>
        </p:nvSpPr>
        <p:spPr>
          <a:xfrm>
            <a:off x="6810480" y="905040"/>
            <a:ext cx="2103840" cy="1532520"/>
          </a:xfrm>
          <a:prstGeom prst="rect">
            <a:avLst/>
          </a:prstGeom>
          <a:noFill/>
          <a:ln w="0">
            <a:noFill/>
          </a:ln>
        </p:spPr>
        <p:txBody>
          <a:bodyPr lIns="91440" rIns="91440" tIns="91440" bIns="91440" anchor="ctr">
            <a:normAutofit fontScale="85000" lnSpcReduction="19999"/>
          </a:bodyPr>
          <a:p>
            <a:pPr indent="0" algn="ctr">
              <a:lnSpc>
                <a:spcPct val="100000"/>
              </a:lnSpc>
              <a:buNone/>
              <a:tabLst>
                <a:tab algn="l" pos="0"/>
              </a:tabLst>
            </a:pPr>
            <a:r>
              <a:rPr b="0" lang="en-US" sz="12600" strike="noStrike" u="none">
                <a:solidFill>
                  <a:schemeClr val="accent2"/>
                </a:solidFill>
                <a:effectLst/>
                <a:uFillTx/>
                <a:latin typeface="Calibri"/>
                <a:ea typeface="Xanh Mono"/>
              </a:rPr>
              <a:t>04</a:t>
            </a:r>
            <a:endParaRPr b="0" lang="en-US" sz="12600" strike="noStrike" u="none">
              <a:solidFill>
                <a:srgbClr val="ffffff"/>
              </a:solidFill>
              <a:effectLst/>
              <a:uFillTx/>
              <a:latin typeface="DejaVu Sans"/>
            </a:endParaRPr>
          </a:p>
        </p:txBody>
      </p:sp>
      <p:sp>
        <p:nvSpPr>
          <p:cNvPr id="151" name="Google Shape;261;p31"/>
          <p:cNvSpPr/>
          <p:nvPr/>
        </p:nvSpPr>
        <p:spPr>
          <a:xfrm>
            <a:off x="-103680" y="3454560"/>
            <a:ext cx="2697120" cy="44280"/>
          </a:xfrm>
          <a:custGeom>
            <a:avLst/>
            <a:gdLst>
              <a:gd name="textAreaLeft" fmla="*/ 0 w 2697120"/>
              <a:gd name="textAreaRight" fmla="*/ 2698200 w 2697120"/>
              <a:gd name="textAreaTop" fmla="*/ 0 h 44280"/>
              <a:gd name="textAreaBottom" fmla="*/ 45360 h 44280"/>
            </a:gdLst>
            <a:ahLst/>
            <a:cxnLst/>
            <a:rect l="textAreaLeft" t="textAreaTop" r="textAreaRight" b="textAreaBottom"/>
            <a:pathLst>
              <a:path w="107933" h="1811">
                <a:moveTo>
                  <a:pt x="0" y="1811"/>
                </a:moveTo>
                <a:cubicBezTo>
                  <a:pt x="10703" y="1523"/>
                  <a:pt x="46227" y="247"/>
                  <a:pt x="64216" y="82"/>
                </a:cubicBezTo>
                <a:cubicBezTo>
                  <a:pt x="82205" y="-83"/>
                  <a:pt x="100647" y="700"/>
                  <a:pt x="107933" y="823"/>
                </a:cubicBezTo>
              </a:path>
            </a:pathLst>
          </a:custGeom>
          <a:noFill/>
          <a:ln w="19050">
            <a:solidFill>
              <a:srgbClr val="ffffff"/>
            </a:solidFill>
            <a:round/>
          </a:ln>
        </p:spPr>
        <p:style>
          <a:lnRef idx="0"/>
          <a:fillRef idx="0"/>
          <a:effectRef idx="0"/>
          <a:fontRef idx="minor"/>
        </p:style>
        <p:txBody>
          <a:bodyPr lIns="90000" rIns="90000" tIns="360" bIns="360" anchor="t">
            <a:noAutofit/>
          </a:bodyPr>
          <a:p>
            <a:pPr>
              <a:lnSpc>
                <a:spcPct val="100000"/>
              </a:lnSpc>
            </a:pPr>
            <a:endParaRPr b="0" lang="en-US" sz="1800" strike="noStrike" u="none">
              <a:solidFill>
                <a:srgbClr val="ffffff"/>
              </a:solidFill>
              <a:effectLst/>
              <a:uFillTx/>
              <a:latin typeface="OpenSymbol"/>
            </a:endParaRPr>
          </a:p>
        </p:txBody>
      </p:sp>
      <p:pic>
        <p:nvPicPr>
          <p:cNvPr id="152" name="Google Shape;262;p31" descr=""/>
          <p:cNvPicPr/>
          <p:nvPr/>
        </p:nvPicPr>
        <p:blipFill>
          <a:blip r:embed="rId1"/>
          <a:srcRect l="0" t="20211" r="0" b="20204"/>
          <a:stretch/>
        </p:blipFill>
        <p:spPr>
          <a:xfrm rot="21540000">
            <a:off x="320760" y="699120"/>
            <a:ext cx="3408480" cy="1391040"/>
          </a:xfrm>
          <a:prstGeom prst="rect">
            <a:avLst/>
          </a:prstGeom>
          <a:noFill/>
          <a:ln w="0">
            <a:noFill/>
          </a:ln>
          <a:effectLst>
            <a:outerShdw algn="bl" blurRad="128520" dir="8332973" dist="56386" rotWithShape="0">
              <a:srgbClr val="000000">
                <a:alpha val="40000"/>
              </a:srgbClr>
            </a:outerShdw>
          </a:effectLst>
        </p:spPr>
      </p:pic>
      <p:sp>
        <p:nvSpPr>
          <p:cNvPr id="153" name="Google Shape;263;p31"/>
          <p:cNvSpPr/>
          <p:nvPr/>
        </p:nvSpPr>
        <p:spPr>
          <a:xfrm>
            <a:off x="6275880" y="879120"/>
            <a:ext cx="2504880" cy="2052360"/>
          </a:xfrm>
          <a:custGeom>
            <a:avLst/>
            <a:gdLst>
              <a:gd name="textAreaLeft" fmla="*/ 0 w 2504880"/>
              <a:gd name="textAreaRight" fmla="*/ 2505960 w 2504880"/>
              <a:gd name="textAreaTop" fmla="*/ 0 h 2052360"/>
              <a:gd name="textAreaBottom" fmla="*/ 2053440 h 2052360"/>
            </a:gdLst>
            <a:ahLst/>
            <a:cxnLst/>
            <a:rect l="textAreaLeft" t="textAreaTop" r="textAreaRight" b="textAreaBottom"/>
            <a:pathLst>
              <a:path w="100232" h="82132">
                <a:moveTo>
                  <a:pt x="10081" y="0"/>
                </a:moveTo>
                <a:cubicBezTo>
                  <a:pt x="9381" y="12679"/>
                  <a:pt x="-9142" y="63188"/>
                  <a:pt x="5883" y="76072"/>
                </a:cubicBezTo>
                <a:cubicBezTo>
                  <a:pt x="20908" y="88957"/>
                  <a:pt x="84507" y="77101"/>
                  <a:pt x="100232" y="77307"/>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PlaceHolder 1"/>
          <p:cNvSpPr>
            <a:spLocks noGrp="1"/>
          </p:cNvSpPr>
          <p:nvPr>
            <p:ph type="title"/>
          </p:nvPr>
        </p:nvSpPr>
        <p:spPr>
          <a:xfrm>
            <a:off x="228600" y="2571840"/>
            <a:ext cx="3370680" cy="1960920"/>
          </a:xfrm>
          <a:prstGeom prst="rect">
            <a:avLst/>
          </a:prstGeom>
          <a:noFill/>
          <a:ln w="0">
            <a:noFill/>
          </a:ln>
        </p:spPr>
        <p:txBody>
          <a:bodyPr lIns="91440" rIns="91440" tIns="91440" bIns="91440" anchor="b">
            <a:normAutofit/>
          </a:bodyPr>
          <a:p>
            <a:pPr indent="0">
              <a:lnSpc>
                <a:spcPct val="80000"/>
              </a:lnSpc>
              <a:buNone/>
              <a:tabLst>
                <a:tab algn="l" pos="0"/>
              </a:tabLst>
            </a:pPr>
            <a:r>
              <a:rPr b="0" lang="en-US" sz="3900" strike="noStrike" u="none">
                <a:solidFill>
                  <a:schemeClr val="dk1"/>
                </a:solidFill>
                <a:effectLst/>
                <a:uFillTx/>
                <a:latin typeface="Meow Script"/>
                <a:ea typeface="Xanh Mono"/>
              </a:rPr>
              <a:t>I/O software goals and</a:t>
            </a:r>
            <a:r>
              <a:rPr b="0" lang="en-US" sz="2600" strike="noStrike" u="none">
                <a:solidFill>
                  <a:schemeClr val="dk1"/>
                </a:solidFill>
                <a:effectLst/>
                <a:uFillTx/>
                <a:latin typeface="Xanh Mono"/>
                <a:ea typeface="Xanh Mono"/>
              </a:rPr>
              <a:t> functions</a:t>
            </a:r>
            <a:endParaRPr b="0" lang="en-US" sz="2600" strike="noStrike" u="none">
              <a:solidFill>
                <a:srgbClr val="ffffff"/>
              </a:solidFill>
              <a:effectLst/>
              <a:uFillTx/>
              <a:latin typeface="DejaVu Sans"/>
            </a:endParaRPr>
          </a:p>
        </p:txBody>
      </p:sp>
      <p:pic>
        <p:nvPicPr>
          <p:cNvPr id="155" name="Google Shape;248;p30" descr=""/>
          <p:cNvPicPr/>
          <p:nvPr/>
        </p:nvPicPr>
        <p:blipFill>
          <a:blip r:embed="rId1"/>
          <a:srcRect l="111" t="24914" r="-111" b="12298"/>
          <a:stretch/>
        </p:blipFill>
        <p:spPr>
          <a:xfrm rot="60000">
            <a:off x="3957120" y="627840"/>
            <a:ext cx="4851720" cy="2029680"/>
          </a:xfrm>
          <a:prstGeom prst="rect">
            <a:avLst/>
          </a:prstGeom>
          <a:noFill/>
          <a:ln w="0">
            <a:noFill/>
          </a:ln>
          <a:effectLst>
            <a:outerShdw algn="bl" blurRad="128520" dir="5201888" dist="56253" rotWithShape="0">
              <a:srgbClr val="000000">
                <a:alpha val="40000"/>
              </a:srgbClr>
            </a:outerShdw>
          </a:effectLst>
        </p:spPr>
      </p:pic>
      <p:sp>
        <p:nvSpPr>
          <p:cNvPr id="156" name="PlaceHolder 2"/>
          <p:cNvSpPr>
            <a:spLocks noGrp="1"/>
          </p:cNvSpPr>
          <p:nvPr>
            <p:ph type="subTitle"/>
          </p:nvPr>
        </p:nvSpPr>
        <p:spPr>
          <a:xfrm>
            <a:off x="3666960" y="2781360"/>
            <a:ext cx="5247360" cy="2132640"/>
          </a:xfrm>
          <a:prstGeom prst="rect">
            <a:avLst/>
          </a:prstGeom>
          <a:noFill/>
          <a:ln w="0">
            <a:noFill/>
          </a:ln>
          <a:effectLst>
            <a:outerShdw dist="56253" dir="5201888" blurRad="128520" rotWithShape="0">
              <a:srgbClr val="000000">
                <a:alpha val="40000"/>
              </a:srgbClr>
            </a:outerShdw>
          </a:effectLst>
        </p:spPr>
        <p:txBody>
          <a:bodyPr lIns="91440" rIns="91440" tIns="91440" bIns="91440" anchor="b">
            <a:normAutofit/>
          </a:bodyPr>
          <a:p>
            <a:pPr>
              <a:lnSpc>
                <a:spcPct val="150000"/>
              </a:lnSpc>
              <a:tabLst>
                <a:tab algn="l" pos="0"/>
              </a:tabLst>
            </a:pPr>
            <a:r>
              <a:rPr b="0" lang="en-US" sz="1200" strike="noStrike" u="none">
                <a:solidFill>
                  <a:schemeClr val="dk1"/>
                </a:solidFill>
                <a:effectLst/>
                <a:uFillTx/>
                <a:latin typeface="Roboto Mono"/>
                <a:ea typeface="Roboto Mono"/>
              </a:rPr>
              <a:t>I/O software aims to abstract hardware complexity, provide device independence, manage data transfers efficiently, and handle errors. It facilitates smooth interaction between applications and hardware, enhancing usability and reliability in system operations.</a:t>
            </a:r>
            <a:endParaRPr b="0" lang="en-US" sz="1200" strike="noStrike" u="none">
              <a:solidFill>
                <a:srgbClr val="ffffff"/>
              </a:solidFill>
              <a:effectLst/>
              <a:uFillTx/>
              <a:latin typeface="DejaVu Sans"/>
            </a:endParaRPr>
          </a:p>
        </p:txBody>
      </p:sp>
      <p:sp>
        <p:nvSpPr>
          <p:cNvPr id="157" name="Google Shape;250;p30"/>
          <p:cNvSpPr/>
          <p:nvPr/>
        </p:nvSpPr>
        <p:spPr>
          <a:xfrm>
            <a:off x="3864600" y="514800"/>
            <a:ext cx="245880" cy="196560"/>
          </a:xfrm>
          <a:custGeom>
            <a:avLst/>
            <a:gdLst>
              <a:gd name="textAreaLeft" fmla="*/ 0 w 245880"/>
              <a:gd name="textAreaRight" fmla="*/ 246960 w 245880"/>
              <a:gd name="textAreaTop" fmla="*/ 0 h 196560"/>
              <a:gd name="textAreaBottom" fmla="*/ 197640 h 196560"/>
            </a:gdLst>
            <a:ahLst/>
            <a:cxnLst/>
            <a:rect l="textAreaLeft" t="textAreaTop" r="textAreaRight" b="textAreaBottom"/>
            <a:pathLst>
              <a:path w="9879" h="7903">
                <a:moveTo>
                  <a:pt x="9879" y="494"/>
                </a:moveTo>
                <a:lnTo>
                  <a:pt x="988" y="0"/>
                </a:lnTo>
                <a:lnTo>
                  <a:pt x="0" y="7903"/>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58" name="Google Shape;251;p30"/>
          <p:cNvSpPr/>
          <p:nvPr/>
        </p:nvSpPr>
        <p:spPr>
          <a:xfrm>
            <a:off x="3858480" y="2517480"/>
            <a:ext cx="276840" cy="264600"/>
          </a:xfrm>
          <a:custGeom>
            <a:avLst/>
            <a:gdLst>
              <a:gd name="textAreaLeft" fmla="*/ 0 w 276840"/>
              <a:gd name="textAreaRight" fmla="*/ 277920 w 276840"/>
              <a:gd name="textAreaTop" fmla="*/ 0 h 264600"/>
              <a:gd name="textAreaBottom" fmla="*/ 265680 h 264600"/>
            </a:gdLst>
            <a:ahLst/>
            <a:cxnLst/>
            <a:rect l="textAreaLeft" t="textAreaTop" r="textAreaRight" b="textAreaBottom"/>
            <a:pathLst>
              <a:path w="11114" h="10621">
                <a:moveTo>
                  <a:pt x="0" y="0"/>
                </a:moveTo>
                <a:lnTo>
                  <a:pt x="247" y="10621"/>
                </a:lnTo>
                <a:lnTo>
                  <a:pt x="11114" y="10621"/>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59" name="Google Shape;252;p30"/>
          <p:cNvSpPr/>
          <p:nvPr/>
        </p:nvSpPr>
        <p:spPr>
          <a:xfrm>
            <a:off x="8724240" y="588960"/>
            <a:ext cx="190440" cy="270720"/>
          </a:xfrm>
          <a:custGeom>
            <a:avLst/>
            <a:gdLst>
              <a:gd name="textAreaLeft" fmla="*/ 0 w 190440"/>
              <a:gd name="textAreaRight" fmla="*/ 191520 w 190440"/>
              <a:gd name="textAreaTop" fmla="*/ 0 h 270720"/>
              <a:gd name="textAreaBottom" fmla="*/ 271800 h 270720"/>
            </a:gdLst>
            <a:ahLst/>
            <a:cxnLst/>
            <a:rect l="textAreaLeft" t="textAreaTop" r="textAreaRight" b="textAreaBottom"/>
            <a:pathLst>
              <a:path w="7656" h="10867">
                <a:moveTo>
                  <a:pt x="0" y="247"/>
                </a:moveTo>
                <a:lnTo>
                  <a:pt x="7656" y="0"/>
                </a:lnTo>
                <a:lnTo>
                  <a:pt x="7162" y="10867"/>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60" name="Google Shape;253;p30"/>
          <p:cNvSpPr/>
          <p:nvPr/>
        </p:nvSpPr>
        <p:spPr>
          <a:xfrm>
            <a:off x="8606880" y="2628720"/>
            <a:ext cx="270720" cy="227520"/>
          </a:xfrm>
          <a:custGeom>
            <a:avLst/>
            <a:gdLst>
              <a:gd name="textAreaLeft" fmla="*/ 0 w 270720"/>
              <a:gd name="textAreaRight" fmla="*/ 271800 w 270720"/>
              <a:gd name="textAreaTop" fmla="*/ 0 h 227520"/>
              <a:gd name="textAreaBottom" fmla="*/ 228600 h 227520"/>
            </a:gdLst>
            <a:ahLst/>
            <a:cxnLst/>
            <a:rect l="textAreaLeft" t="textAreaTop" r="textAreaRight" b="textAreaBottom"/>
            <a:pathLst>
              <a:path w="10867" h="9138">
                <a:moveTo>
                  <a:pt x="0" y="8644"/>
                </a:moveTo>
                <a:lnTo>
                  <a:pt x="10867" y="9138"/>
                </a:lnTo>
                <a:lnTo>
                  <a:pt x="10867" y="0"/>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61" name="Google Shape;254;p30"/>
          <p:cNvSpPr/>
          <p:nvPr/>
        </p:nvSpPr>
        <p:spPr>
          <a:xfrm>
            <a:off x="1643760" y="4456080"/>
            <a:ext cx="1721520" cy="23760"/>
          </a:xfrm>
          <a:custGeom>
            <a:avLst/>
            <a:gdLst>
              <a:gd name="textAreaLeft" fmla="*/ 0 w 1721520"/>
              <a:gd name="textAreaRight" fmla="*/ 1722600 w 1721520"/>
              <a:gd name="textAreaTop" fmla="*/ 0 h 23760"/>
              <a:gd name="textAreaBottom" fmla="*/ 24840 h 23760"/>
            </a:gdLst>
            <a:ahLst/>
            <a:cxnLst/>
            <a:rect l="textAreaLeft" t="textAreaTop" r="textAreaRight" b="textAreaBottom"/>
            <a:pathLst>
              <a:path w="68909" h="988">
                <a:moveTo>
                  <a:pt x="0" y="988"/>
                </a:moveTo>
                <a:cubicBezTo>
                  <a:pt x="11485" y="823"/>
                  <a:pt x="57424" y="165"/>
                  <a:pt x="68909" y="0"/>
                </a:cubicBezTo>
              </a:path>
            </a:pathLst>
          </a:custGeom>
          <a:noFill/>
          <a:ln w="19050">
            <a:solidFill>
              <a:srgbClr val="ffffff"/>
            </a:solidFill>
            <a:round/>
          </a:ln>
        </p:spPr>
        <p:style>
          <a:lnRef idx="0"/>
          <a:fillRef idx="0"/>
          <a:effectRef idx="0"/>
          <a:fontRef idx="minor"/>
        </p:style>
        <p:txBody>
          <a:bodyPr lIns="90000" rIns="90000" tIns="-20160" bIns="-2016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Principles of I/O software</a:t>
            </a:r>
            <a:r>
              <a:rPr b="0" lang="en-US" sz="2600" strike="noStrike" u="none">
                <a:solidFill>
                  <a:schemeClr val="dk1"/>
                </a:solidFill>
                <a:effectLst/>
                <a:uFillTx/>
                <a:latin typeface="Xanh Mono"/>
                <a:ea typeface="Xanh Mono"/>
              </a:rPr>
              <a:t> design</a:t>
            </a:r>
            <a:endParaRPr b="0" lang="en-US" sz="2600" strike="noStrike" u="none">
              <a:solidFill>
                <a:srgbClr val="ffffff"/>
              </a:solidFill>
              <a:effectLst/>
              <a:uFillTx/>
              <a:latin typeface="DejaVu Sans"/>
            </a:endParaRPr>
          </a:p>
        </p:txBody>
      </p:sp>
      <p:sp>
        <p:nvSpPr>
          <p:cNvPr id="163"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Effective I/O software design emphasizes modularity, hardware abstraction, and layering. It separates device-specific control from higher-level logic, ensuring robustness, easy maintenance, and scalable integration with new hardware.</a:t>
            </a:r>
            <a:endParaRPr b="0" lang="en-US" sz="1200" strike="noStrike" u="none">
              <a:solidFill>
                <a:srgbClr val="ffffff"/>
              </a:solidFill>
              <a:effectLst/>
              <a:uFillTx/>
              <a:latin typeface="DejaVu Sans"/>
            </a:endParaRPr>
          </a:p>
        </p:txBody>
      </p:sp>
      <p:sp>
        <p:nvSpPr>
          <p:cNvPr id="164"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Programmed I/O method</a:t>
            </a:r>
            <a:r>
              <a:rPr b="0" lang="en-US" sz="2600" strike="noStrike" u="none">
                <a:solidFill>
                  <a:schemeClr val="dk1"/>
                </a:solidFill>
                <a:effectLst/>
                <a:uFillTx/>
                <a:latin typeface="Xanh Mono"/>
                <a:ea typeface="Xanh Mono"/>
              </a:rPr>
              <a:t> explained</a:t>
            </a:r>
            <a:endParaRPr b="0" lang="en-US" sz="2600" strike="noStrike" u="none">
              <a:solidFill>
                <a:srgbClr val="ffffff"/>
              </a:solidFill>
              <a:effectLst/>
              <a:uFillTx/>
              <a:latin typeface="DejaVu Sans"/>
            </a:endParaRPr>
          </a:p>
        </p:txBody>
      </p:sp>
      <p:sp>
        <p:nvSpPr>
          <p:cNvPr id="166"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Programmed I/O requires the CPU to actively control data transfers by polling device status registers. While straightforward, it consumes significant CPU time and is less efficient compared to interrupt-driven or DMA methods, especially during large or frequent data exchanges.</a:t>
            </a:r>
            <a:endParaRPr b="0" lang="en-US" sz="1200" strike="noStrike" u="none">
              <a:solidFill>
                <a:srgbClr val="ffffff"/>
              </a:solidFill>
              <a:effectLst/>
              <a:uFillTx/>
              <a:latin typeface="DejaVu Sans"/>
            </a:endParaRPr>
          </a:p>
        </p:txBody>
      </p:sp>
      <p:sp>
        <p:nvSpPr>
          <p:cNvPr id="167"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Conclusions</a:t>
            </a:r>
            <a:endParaRPr b="0" lang="en-US" sz="3900" strike="noStrike" u="none">
              <a:solidFill>
                <a:srgbClr val="ffffff"/>
              </a:solidFill>
              <a:effectLst/>
              <a:uFillTx/>
              <a:latin typeface="DejaVu Sans"/>
            </a:endParaRPr>
          </a:p>
        </p:txBody>
      </p:sp>
      <p:sp>
        <p:nvSpPr>
          <p:cNvPr id="169"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Understanding the principles of I/O, device controllers, and advanced data transfer techniques like DMA is crucial for optimizing system performance. Well-designed I/O software ensures effective communication between hardware and software, enhancing reliability, efficiency, and scalability in computing environments.</a:t>
            </a:r>
            <a:endParaRPr b="0" lang="en-US" sz="1200" strike="noStrike" u="none">
              <a:solidFill>
                <a:srgbClr val="ffffff"/>
              </a:solidFill>
              <a:effectLst/>
              <a:uFillTx/>
              <a:latin typeface="DejaVu Sans"/>
            </a:endParaRPr>
          </a:p>
        </p:txBody>
      </p:sp>
      <p:sp>
        <p:nvSpPr>
          <p:cNvPr id="170"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Introduction</a:t>
            </a:r>
            <a:endParaRPr b="0" lang="en-US" sz="3900" strike="noStrike" u="none">
              <a:solidFill>
                <a:srgbClr val="ffffff"/>
              </a:solidFill>
              <a:effectLst/>
              <a:uFillTx/>
              <a:latin typeface="DejaVu Sans"/>
            </a:endParaRPr>
          </a:p>
        </p:txBody>
      </p:sp>
      <p:sp>
        <p:nvSpPr>
          <p:cNvPr id="90"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This presentation covers the fundamental principles of Input/Output (</a:t>
            </a:r>
            <a:r>
              <a:rPr b="0" i="1" lang="en-US" sz="1200" strike="noStrike" u="none">
                <a:solidFill>
                  <a:schemeClr val="dk1"/>
                </a:solidFill>
                <a:effectLst/>
                <a:uFillTx/>
                <a:latin typeface="Roboto Mono"/>
                <a:ea typeface="Roboto Mono"/>
              </a:rPr>
              <a:t>I/O</a:t>
            </a:r>
            <a:r>
              <a:rPr b="0" lang="en-US" sz="1200" strike="noStrike" u="none">
                <a:solidFill>
                  <a:schemeClr val="dk1"/>
                </a:solidFill>
                <a:effectLst/>
                <a:uFillTx/>
                <a:latin typeface="Roboto Mono"/>
                <a:ea typeface="Roboto Mono"/>
              </a:rPr>
              <a:t>) systems. It highlights how data exchange between computers and peripheral devices occurs, emphasizing the roles of device controllers and types of I/O devices for effective system communication.</a:t>
            </a:r>
            <a:endParaRPr b="0" lang="en-US" sz="1200" strike="noStrike" u="none">
              <a:solidFill>
                <a:srgbClr val="ffffff"/>
              </a:solidFill>
              <a:effectLst/>
              <a:uFillTx/>
              <a:latin typeface="DejaVu Sans"/>
            </a:endParaRPr>
          </a:p>
        </p:txBody>
      </p:sp>
      <p:sp>
        <p:nvSpPr>
          <p:cNvPr id="91"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a:bodyPr>
          <a:p>
            <a:pPr indent="0" algn="ctr">
              <a:buNone/>
            </a:pPr>
            <a:r>
              <a:rPr b="0" lang="en-US" sz="4400" strike="noStrike" u="none">
                <a:solidFill>
                  <a:srgbClr val="ffffff"/>
                </a:solidFill>
                <a:effectLst/>
                <a:uFillTx/>
                <a:latin typeface="DejaVu Sans"/>
              </a:rPr>
              <a:t>  </a:t>
            </a:r>
            <a:endParaRPr b="0" lang="en-US" sz="4400" strike="noStrike" u="none">
              <a:solidFill>
                <a:srgbClr val="ffffff"/>
              </a:solidFill>
              <a:effectLst/>
              <a:uFillTx/>
              <a:latin typeface="DejaVu Sans"/>
            </a:endParaRPr>
          </a:p>
        </p:txBody>
      </p:sp>
      <p:sp>
        <p:nvSpPr>
          <p:cNvPr id="172" name="PlaceHolder 2"/>
          <p:cNvSpPr>
            <a:spLocks noGrp="1"/>
          </p:cNvSpPr>
          <p:nvPr>
            <p:ph type="subTitle"/>
          </p:nvPr>
        </p:nvSpPr>
        <p:spPr>
          <a:xfrm>
            <a:off x="4363560" y="228600"/>
            <a:ext cx="4780440" cy="2580120"/>
          </a:xfrm>
          <a:prstGeom prst="rect">
            <a:avLst/>
          </a:prstGeom>
          <a:noFill/>
          <a:ln w="0">
            <a:noFill/>
          </a:ln>
        </p:spPr>
        <p:txBody>
          <a:bodyPr lIns="91440" rIns="91440" tIns="91440" bIns="91440" anchor="t">
            <a:normAutofit/>
          </a:bodyPr>
          <a:p>
            <a:pPr indent="0" algn="ctr">
              <a:buNone/>
            </a:pPr>
            <a:r>
              <a:rPr b="0" lang="en-US" sz="3200" strike="noStrike" u="none">
                <a:solidFill>
                  <a:srgbClr val="ffffff"/>
                </a:solidFill>
                <a:effectLst/>
                <a:uFillTx/>
                <a:latin typeface="DejaVu Sans"/>
              </a:rPr>
              <a:t>  </a:t>
            </a:r>
            <a:endParaRPr b="0" lang="en-US" sz="3200" strike="noStrike" u="none">
              <a:solidFill>
                <a:srgbClr val="ffffff"/>
              </a:solidFill>
              <a:effectLst/>
              <a:uFillTx/>
              <a:latin typeface="DejaVu Sans"/>
            </a:endParaRPr>
          </a:p>
        </p:txBody>
      </p:sp>
      <p:sp>
        <p:nvSpPr>
          <p:cNvPr id="173" name="Google Shape;270;p 1"/>
          <p:cNvSpPr/>
          <p:nvPr/>
        </p:nvSpPr>
        <p:spPr>
          <a:xfrm>
            <a:off x="914400" y="3412080"/>
            <a:ext cx="6629400" cy="415080"/>
          </a:xfrm>
          <a:custGeom>
            <a:avLst/>
            <a:gdLst>
              <a:gd name="textAreaLeft" fmla="*/ 0 w 6629400"/>
              <a:gd name="textAreaRight" fmla="*/ 6630840 w 66294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74" name="PlaceHolder 5"/>
          <p:cNvSpPr txBox="1"/>
          <p:nvPr/>
        </p:nvSpPr>
        <p:spPr>
          <a:xfrm>
            <a:off x="1893600" y="685800"/>
            <a:ext cx="5285160" cy="2469240"/>
          </a:xfrm>
          <a:prstGeom prst="rect">
            <a:avLst/>
          </a:prstGeom>
          <a:noFill/>
          <a:ln w="0">
            <a:noFill/>
          </a:ln>
        </p:spPr>
        <p:txBody>
          <a:bodyPr tIns="91440" bIns="91440" anchor="t">
            <a:spAutoFit/>
          </a:bodyPr>
          <a:p>
            <a:pPr>
              <a:lnSpc>
                <a:spcPct val="100000"/>
              </a:lnSpc>
              <a:tabLst>
                <a:tab algn="l" pos="0"/>
              </a:tabLst>
            </a:pPr>
            <a:r>
              <a:rPr b="0" lang="en" sz="7500" strike="noStrike" u="none">
                <a:solidFill>
                  <a:schemeClr val="dk1"/>
                </a:solidFill>
                <a:effectLst/>
                <a:uFillTx/>
                <a:latin typeface="Xanh Mono"/>
                <a:ea typeface="Xanh Mono"/>
              </a:rPr>
              <a:t>T</a:t>
            </a:r>
            <a:r>
              <a:rPr b="0" lang="en" sz="5000" strike="noStrike" u="none">
                <a:solidFill>
                  <a:schemeClr val="dk1"/>
                </a:solidFill>
                <a:effectLst/>
                <a:uFillTx/>
                <a:latin typeface="Xanh Mono"/>
                <a:ea typeface="Xanh Mono"/>
              </a:rPr>
              <a:t>hanks for your </a:t>
            </a:r>
            <a:r>
              <a:rPr b="0" lang="en" sz="7500" strike="noStrike" u="none">
                <a:solidFill>
                  <a:schemeClr val="dk1"/>
                </a:solidFill>
                <a:effectLst/>
                <a:uFillTx/>
                <a:latin typeface="Xanh Mono"/>
                <a:ea typeface="Xanh Mono"/>
              </a:rPr>
              <a:t>a</a:t>
            </a:r>
            <a:r>
              <a:rPr b="0" lang="en" sz="5000" strike="noStrike" u="none">
                <a:solidFill>
                  <a:schemeClr val="dk1"/>
                </a:solidFill>
                <a:effectLst/>
                <a:uFillTx/>
                <a:latin typeface="Xanh Mono"/>
                <a:ea typeface="Xanh Mono"/>
              </a:rPr>
              <a:t>ttention</a:t>
            </a:r>
            <a:endParaRPr b="0" lang="en-US" sz="5000" strike="noStrike" u="none">
              <a:solidFill>
                <a:srgbClr val="ffffff"/>
              </a:solidFill>
              <a:effectLst/>
              <a:uFillTx/>
              <a:latin typeface="DejaVu Sans"/>
            </a:endParaRPr>
          </a:p>
        </p:txBody>
      </p:sp>
      <p:sp>
        <p:nvSpPr>
          <p:cNvPr id="175" name="Google Shape;396;p 1"/>
          <p:cNvSpPr/>
          <p:nvPr/>
        </p:nvSpPr>
        <p:spPr>
          <a:xfrm>
            <a:off x="3391200" y="2050200"/>
            <a:ext cx="3654720" cy="1129320"/>
          </a:xfrm>
          <a:custGeom>
            <a:avLst/>
            <a:gdLst>
              <a:gd name="textAreaLeft" fmla="*/ 0 w 3654720"/>
              <a:gd name="textAreaRight" fmla="*/ 3655800 w 3654720"/>
              <a:gd name="textAreaTop" fmla="*/ 0 h 1129320"/>
              <a:gd name="textAreaBottom" fmla="*/ 1130400 h 1129320"/>
            </a:gdLst>
            <a:ahLst/>
            <a:cxnLst/>
            <a:rect l="textAreaLeft" t="textAreaTop" r="textAreaRight" b="textAreaBottom"/>
            <a:pathLst>
              <a:path w="146227" h="45221">
                <a:moveTo>
                  <a:pt x="6588" y="40483"/>
                </a:moveTo>
                <a:cubicBezTo>
                  <a:pt x="23754" y="40816"/>
                  <a:pt x="86805" y="43683"/>
                  <a:pt x="109582" y="42478"/>
                </a:cubicBezTo>
                <a:cubicBezTo>
                  <a:pt x="132359" y="41273"/>
                  <a:pt x="139217" y="39028"/>
                  <a:pt x="143249" y="33251"/>
                </a:cubicBezTo>
                <a:cubicBezTo>
                  <a:pt x="147281" y="27474"/>
                  <a:pt x="149526" y="13342"/>
                  <a:pt x="133773" y="7814"/>
                </a:cubicBezTo>
                <a:cubicBezTo>
                  <a:pt x="118020" y="2286"/>
                  <a:pt x="69847" y="-249"/>
                  <a:pt x="48733" y="83"/>
                </a:cubicBezTo>
                <a:cubicBezTo>
                  <a:pt x="27619" y="416"/>
                  <a:pt x="14818" y="3284"/>
                  <a:pt x="7087" y="9809"/>
                </a:cubicBezTo>
                <a:cubicBezTo>
                  <a:pt x="-644" y="16335"/>
                  <a:pt x="-1767" y="33334"/>
                  <a:pt x="2348" y="39236"/>
                </a:cubicBezTo>
                <a:cubicBezTo>
                  <a:pt x="6463" y="45138"/>
                  <a:pt x="26871" y="44224"/>
                  <a:pt x="31775" y="45221"/>
                </a:cubicBezTo>
              </a:path>
            </a:pathLst>
          </a:custGeom>
          <a:noFill/>
          <a:ln w="19050">
            <a:solidFill>
              <a:srgbClr val="ffffff"/>
            </a:solidFill>
            <a:roun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OpenSymbol"/>
            </a:endParaRPr>
          </a:p>
        </p:txBody>
      </p:sp>
      <p:sp>
        <p:nvSpPr>
          <p:cNvPr id="176" name="PlaceHolder 6"/>
          <p:cNvSpPr txBox="1"/>
          <p:nvPr/>
        </p:nvSpPr>
        <p:spPr>
          <a:xfrm>
            <a:off x="1143000" y="3969720"/>
            <a:ext cx="7315200" cy="853920"/>
          </a:xfrm>
          <a:prstGeom prst="rect">
            <a:avLst/>
          </a:prstGeom>
          <a:noFill/>
          <a:ln w="0">
            <a:noFill/>
          </a:ln>
        </p:spPr>
        <p:txBody>
          <a:bodyPr tIns="91440" bIns="91440" anchor="t" anchorCtr="1">
            <a:spAutoFit/>
          </a:bodyPr>
          <a:p>
            <a:pPr algn="ctr">
              <a:lnSpc>
                <a:spcPct val="100000"/>
              </a:lnSpc>
              <a:tabLst>
                <a:tab algn="l" pos="0"/>
              </a:tabLst>
            </a:pPr>
            <a:r>
              <a:rPr b="1" lang="en" sz="1600" strike="noStrike" u="none">
                <a:solidFill>
                  <a:schemeClr val="dk1"/>
                </a:solidFill>
                <a:effectLst/>
                <a:uFillTx/>
                <a:latin typeface="Roboto Mono"/>
                <a:ea typeface="Roboto Mono"/>
              </a:rPr>
              <a:t>Do you have any questions?</a:t>
            </a:r>
            <a:endParaRPr b="0" lang="en-US" sz="1600" strike="noStrike" u="none">
              <a:solidFill>
                <a:srgbClr val="ffffff"/>
              </a:solidFill>
              <a:effectLst/>
              <a:uFillTx/>
              <a:latin typeface="DejaVu Sans"/>
            </a:endParaRPr>
          </a:p>
          <a:p>
            <a:pPr algn="ctr">
              <a:lnSpc>
                <a:spcPct val="100000"/>
              </a:lnSpc>
              <a:tabLst>
                <a:tab algn="l" pos="0"/>
              </a:tabLst>
            </a:pPr>
            <a:r>
              <a:rPr b="0" i="1" lang="en" sz="1400" strike="noStrike" u="none">
                <a:solidFill>
                  <a:schemeClr val="dk1"/>
                </a:solidFill>
                <a:effectLst/>
                <a:uFillTx/>
                <a:latin typeface="Roboto Mono"/>
                <a:ea typeface="Roboto Mono"/>
              </a:rPr>
              <a:t>Www.noquestion.com | +977 980 000 000 0000  | noquestion@gmail.com</a:t>
            </a:r>
            <a:endParaRPr b="0" lang="en-US" sz="1400" strike="noStrike" u="none">
              <a:solidFill>
                <a:srgbClr val="ffffff"/>
              </a:solidFill>
              <a:effectLst/>
              <a:uFillTx/>
              <a:latin typeface="DejaVu Sans"/>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228600" y="2124000"/>
            <a:ext cx="3332520" cy="2789640"/>
          </a:xfrm>
          <a:prstGeom prst="rect">
            <a:avLst/>
          </a:prstGeom>
          <a:noFill/>
          <a:ln w="0">
            <a:noFill/>
          </a:ln>
        </p:spPr>
        <p:txBody>
          <a:bodyPr lIns="91440" rIns="91440" tIns="91440" bIns="91440" anchor="b">
            <a:normAutofit/>
          </a:bodyPr>
          <a:p>
            <a:pPr indent="0">
              <a:lnSpc>
                <a:spcPct val="100000"/>
              </a:lnSpc>
              <a:buNone/>
              <a:tabLst>
                <a:tab algn="l" pos="0"/>
              </a:tabLst>
            </a:pPr>
            <a:r>
              <a:rPr b="0" lang="en-US" sz="4400" strike="noStrike" u="none">
                <a:solidFill>
                  <a:schemeClr val="dk1"/>
                </a:solidFill>
                <a:effectLst/>
                <a:uFillTx/>
                <a:latin typeface="Meow Script"/>
                <a:ea typeface="Xanh Mono"/>
              </a:rPr>
              <a:t>Principles of</a:t>
            </a:r>
            <a:r>
              <a:rPr b="0" lang="en-US" sz="4400" strike="noStrike" u="none">
                <a:solidFill>
                  <a:schemeClr val="dk1"/>
                </a:solidFill>
                <a:effectLst/>
                <a:uFillTx/>
                <a:latin typeface="Xanh Mono"/>
                <a:ea typeface="Xanh Mono"/>
              </a:rPr>
              <a:t> I/O</a:t>
            </a:r>
            <a:endParaRPr b="0" lang="en-US" sz="4400" strike="noStrike" u="none">
              <a:solidFill>
                <a:srgbClr val="ffffff"/>
              </a:solidFill>
              <a:effectLst/>
              <a:uFillTx/>
              <a:latin typeface="DejaVu Sans"/>
            </a:endParaRPr>
          </a:p>
        </p:txBody>
      </p:sp>
      <p:sp>
        <p:nvSpPr>
          <p:cNvPr id="93" name="PlaceHolder 2"/>
          <p:cNvSpPr>
            <a:spLocks noGrp="1"/>
          </p:cNvSpPr>
          <p:nvPr>
            <p:ph type="title"/>
          </p:nvPr>
        </p:nvSpPr>
        <p:spPr>
          <a:xfrm>
            <a:off x="6810480" y="905040"/>
            <a:ext cx="2103840" cy="1532520"/>
          </a:xfrm>
          <a:prstGeom prst="rect">
            <a:avLst/>
          </a:prstGeom>
          <a:noFill/>
          <a:ln w="0">
            <a:noFill/>
          </a:ln>
        </p:spPr>
        <p:txBody>
          <a:bodyPr lIns="91440" rIns="91440" tIns="91440" bIns="91440" anchor="ctr">
            <a:normAutofit fontScale="85000" lnSpcReduction="19999"/>
          </a:bodyPr>
          <a:p>
            <a:pPr indent="0" algn="ctr">
              <a:lnSpc>
                <a:spcPct val="100000"/>
              </a:lnSpc>
              <a:buNone/>
              <a:tabLst>
                <a:tab algn="l" pos="0"/>
              </a:tabLst>
            </a:pPr>
            <a:r>
              <a:rPr b="0" lang="en-US" sz="12600" strike="noStrike" u="none">
                <a:solidFill>
                  <a:schemeClr val="accent2"/>
                </a:solidFill>
                <a:effectLst/>
                <a:uFillTx/>
                <a:latin typeface="Calibri"/>
                <a:ea typeface="Xanh Mono"/>
              </a:rPr>
              <a:t>01</a:t>
            </a:r>
            <a:endParaRPr b="0" lang="en-US" sz="12600" strike="noStrike" u="none">
              <a:solidFill>
                <a:srgbClr val="ffffff"/>
              </a:solidFill>
              <a:effectLst/>
              <a:uFillTx/>
              <a:latin typeface="DejaVu Sans"/>
            </a:endParaRPr>
          </a:p>
        </p:txBody>
      </p:sp>
      <p:sp>
        <p:nvSpPr>
          <p:cNvPr id="94" name="Google Shape;261;p31"/>
          <p:cNvSpPr/>
          <p:nvPr/>
        </p:nvSpPr>
        <p:spPr>
          <a:xfrm>
            <a:off x="-103680" y="3454560"/>
            <a:ext cx="2697120" cy="44280"/>
          </a:xfrm>
          <a:custGeom>
            <a:avLst/>
            <a:gdLst>
              <a:gd name="textAreaLeft" fmla="*/ 0 w 2697120"/>
              <a:gd name="textAreaRight" fmla="*/ 2698200 w 2697120"/>
              <a:gd name="textAreaTop" fmla="*/ 0 h 44280"/>
              <a:gd name="textAreaBottom" fmla="*/ 45360 h 44280"/>
            </a:gdLst>
            <a:ahLst/>
            <a:cxnLst/>
            <a:rect l="textAreaLeft" t="textAreaTop" r="textAreaRight" b="textAreaBottom"/>
            <a:pathLst>
              <a:path w="107933" h="1811">
                <a:moveTo>
                  <a:pt x="0" y="1811"/>
                </a:moveTo>
                <a:cubicBezTo>
                  <a:pt x="10703" y="1523"/>
                  <a:pt x="46227" y="247"/>
                  <a:pt x="64216" y="82"/>
                </a:cubicBezTo>
                <a:cubicBezTo>
                  <a:pt x="82205" y="-83"/>
                  <a:pt x="100647" y="700"/>
                  <a:pt x="107933" y="823"/>
                </a:cubicBezTo>
              </a:path>
            </a:pathLst>
          </a:custGeom>
          <a:noFill/>
          <a:ln w="19050">
            <a:solidFill>
              <a:srgbClr val="ffffff"/>
            </a:solidFill>
            <a:round/>
          </a:ln>
        </p:spPr>
        <p:style>
          <a:lnRef idx="0"/>
          <a:fillRef idx="0"/>
          <a:effectRef idx="0"/>
          <a:fontRef idx="minor"/>
        </p:style>
        <p:txBody>
          <a:bodyPr lIns="90000" rIns="90000" tIns="360" bIns="360" anchor="t">
            <a:noAutofit/>
          </a:bodyPr>
          <a:p>
            <a:pPr>
              <a:lnSpc>
                <a:spcPct val="100000"/>
              </a:lnSpc>
            </a:pPr>
            <a:endParaRPr b="0" lang="en-US" sz="1800" strike="noStrike" u="none">
              <a:solidFill>
                <a:srgbClr val="ffffff"/>
              </a:solidFill>
              <a:effectLst/>
              <a:uFillTx/>
              <a:latin typeface="OpenSymbol"/>
            </a:endParaRPr>
          </a:p>
        </p:txBody>
      </p:sp>
      <p:pic>
        <p:nvPicPr>
          <p:cNvPr id="95" name="Google Shape;262;p31" descr=""/>
          <p:cNvPicPr/>
          <p:nvPr/>
        </p:nvPicPr>
        <p:blipFill>
          <a:blip r:embed="rId1"/>
          <a:srcRect l="0" t="20211" r="0" b="20204"/>
          <a:stretch/>
        </p:blipFill>
        <p:spPr>
          <a:xfrm rot="21540000">
            <a:off x="320760" y="699120"/>
            <a:ext cx="3408480" cy="1391040"/>
          </a:xfrm>
          <a:prstGeom prst="rect">
            <a:avLst/>
          </a:prstGeom>
          <a:noFill/>
          <a:ln w="0">
            <a:noFill/>
          </a:ln>
          <a:effectLst>
            <a:outerShdw algn="bl" blurRad="128520" dir="8332973" dist="56386" rotWithShape="0">
              <a:srgbClr val="000000">
                <a:alpha val="40000"/>
              </a:srgbClr>
            </a:outerShdw>
          </a:effectLst>
        </p:spPr>
      </p:pic>
      <p:sp>
        <p:nvSpPr>
          <p:cNvPr id="96" name="Google Shape;263;p31"/>
          <p:cNvSpPr/>
          <p:nvPr/>
        </p:nvSpPr>
        <p:spPr>
          <a:xfrm>
            <a:off x="6275880" y="879120"/>
            <a:ext cx="2504880" cy="2052360"/>
          </a:xfrm>
          <a:custGeom>
            <a:avLst/>
            <a:gdLst>
              <a:gd name="textAreaLeft" fmla="*/ 0 w 2504880"/>
              <a:gd name="textAreaRight" fmla="*/ 2505960 w 2504880"/>
              <a:gd name="textAreaTop" fmla="*/ 0 h 2052360"/>
              <a:gd name="textAreaBottom" fmla="*/ 2053440 h 2052360"/>
            </a:gdLst>
            <a:ahLst/>
            <a:cxnLst/>
            <a:rect l="textAreaLeft" t="textAreaTop" r="textAreaRight" b="textAreaBottom"/>
            <a:pathLst>
              <a:path w="100232" h="82132">
                <a:moveTo>
                  <a:pt x="10081" y="0"/>
                </a:moveTo>
                <a:cubicBezTo>
                  <a:pt x="9381" y="12679"/>
                  <a:pt x="-9142" y="63188"/>
                  <a:pt x="5883" y="76072"/>
                </a:cubicBezTo>
                <a:cubicBezTo>
                  <a:pt x="20908" y="88957"/>
                  <a:pt x="84507" y="77101"/>
                  <a:pt x="100232" y="77307"/>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228600" y="2944080"/>
            <a:ext cx="3399480" cy="1856160"/>
          </a:xfrm>
          <a:prstGeom prst="rect">
            <a:avLst/>
          </a:prstGeom>
          <a:noFill/>
          <a:ln w="0">
            <a:noFill/>
          </a:ln>
        </p:spPr>
        <p:txBody>
          <a:bodyPr lIns="91440" rIns="91440" tIns="91440" bIns="91440" anchor="b">
            <a:normAutofit fontScale="92500" lnSpcReduction="19999"/>
          </a:bodyPr>
          <a:p>
            <a:pPr indent="0">
              <a:lnSpc>
                <a:spcPct val="100000"/>
              </a:lnSpc>
              <a:buNone/>
              <a:tabLst>
                <a:tab algn="l" pos="0"/>
              </a:tabLst>
            </a:pPr>
            <a:r>
              <a:rPr b="0" lang="en-US" sz="3900" strike="noStrike" u="none">
                <a:solidFill>
                  <a:schemeClr val="dk1"/>
                </a:solidFill>
                <a:effectLst/>
                <a:uFillTx/>
                <a:latin typeface="Meow Script"/>
                <a:ea typeface="Xanh Mono"/>
              </a:rPr>
              <a:t>Definition and importance of</a:t>
            </a:r>
            <a:r>
              <a:rPr b="0" lang="en-US" sz="2600" strike="noStrike" u="none">
                <a:solidFill>
                  <a:schemeClr val="dk1"/>
                </a:solidFill>
                <a:effectLst/>
                <a:uFillTx/>
                <a:latin typeface="Xanh Mono"/>
                <a:ea typeface="Xanh Mono"/>
              </a:rPr>
              <a:t> I/O</a:t>
            </a:r>
            <a:endParaRPr b="0" lang="en-US" sz="2600" strike="noStrike" u="none">
              <a:solidFill>
                <a:srgbClr val="ffffff"/>
              </a:solidFill>
              <a:effectLst/>
              <a:uFillTx/>
              <a:latin typeface="DejaVu Sans"/>
            </a:endParaRPr>
          </a:p>
        </p:txBody>
      </p:sp>
      <p:sp>
        <p:nvSpPr>
          <p:cNvPr id="98"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i="1" lang="en-US" sz="1200" strike="noStrike" u="none">
                <a:solidFill>
                  <a:schemeClr val="dk1"/>
                </a:solidFill>
                <a:effectLst/>
                <a:uFillTx/>
                <a:latin typeface="Roboto Mono"/>
                <a:ea typeface="Roboto Mono"/>
              </a:rPr>
              <a:t>Input/Output (I/O)</a:t>
            </a:r>
            <a:r>
              <a:rPr b="0" lang="en-US" sz="1200" strike="noStrike" u="none">
                <a:solidFill>
                  <a:schemeClr val="dk1"/>
                </a:solidFill>
                <a:effectLst/>
                <a:uFillTx/>
                <a:latin typeface="Roboto Mono"/>
                <a:ea typeface="Roboto Mono"/>
              </a:rPr>
              <a:t> refers to the communication process between a computer system and external devices. It is essential for enabling user interaction, data storage, and retrieval. Proper I/O management ensures efficient and reliable exchange of information for seamless computer operation.</a:t>
            </a:r>
            <a:endParaRPr b="0" lang="en-US" sz="1200" strike="noStrike" u="none">
              <a:solidFill>
                <a:srgbClr val="ffffff"/>
              </a:solidFill>
              <a:effectLst/>
              <a:uFillTx/>
              <a:latin typeface="DejaVu Sans"/>
            </a:endParaRPr>
          </a:p>
        </p:txBody>
      </p:sp>
      <p:sp>
        <p:nvSpPr>
          <p:cNvPr id="99"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a:bodyPr>
          <a:p>
            <a:pPr indent="0">
              <a:lnSpc>
                <a:spcPct val="100000"/>
              </a:lnSpc>
              <a:buNone/>
              <a:tabLst>
                <a:tab algn="l" pos="0"/>
              </a:tabLst>
            </a:pPr>
            <a:r>
              <a:rPr b="0" lang="en-US" sz="3900" strike="noStrike" u="none">
                <a:solidFill>
                  <a:schemeClr val="dk1"/>
                </a:solidFill>
                <a:effectLst/>
                <a:uFillTx/>
                <a:latin typeface="Meow Script"/>
                <a:ea typeface="Xanh Mono"/>
              </a:rPr>
              <a:t>I/O operations</a:t>
            </a:r>
            <a:r>
              <a:rPr b="0" lang="en-US" sz="2600" strike="noStrike" u="none">
                <a:solidFill>
                  <a:schemeClr val="dk1"/>
                </a:solidFill>
                <a:effectLst/>
                <a:uFillTx/>
                <a:latin typeface="Xanh Mono"/>
                <a:ea typeface="Xanh Mono"/>
              </a:rPr>
              <a:t> overview</a:t>
            </a:r>
            <a:endParaRPr b="0" lang="en-US" sz="2600" strike="noStrike" u="none">
              <a:solidFill>
                <a:srgbClr val="ffffff"/>
              </a:solidFill>
              <a:effectLst/>
              <a:uFillTx/>
              <a:latin typeface="DejaVu Sans"/>
            </a:endParaRPr>
          </a:p>
        </p:txBody>
      </p:sp>
      <p:sp>
        <p:nvSpPr>
          <p:cNvPr id="101"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I/O operations involve transferring data between the CPU, memory, and peripheral devices. These include </a:t>
            </a:r>
            <a:r>
              <a:rPr b="0" i="1" lang="en-US" sz="1200" strike="noStrike" u="none">
                <a:solidFill>
                  <a:schemeClr val="dk1"/>
                </a:solidFill>
                <a:effectLst/>
                <a:uFillTx/>
                <a:latin typeface="Roboto Mono"/>
                <a:ea typeface="Roboto Mono"/>
              </a:rPr>
              <a:t>input</a:t>
            </a:r>
            <a:r>
              <a:rPr b="0" lang="en-US" sz="1200" strike="noStrike" u="none">
                <a:solidFill>
                  <a:schemeClr val="dk1"/>
                </a:solidFill>
                <a:effectLst/>
                <a:uFillTx/>
                <a:latin typeface="Roboto Mono"/>
                <a:ea typeface="Roboto Mono"/>
              </a:rPr>
              <a:t> (data reading) and </a:t>
            </a:r>
            <a:r>
              <a:rPr b="0" i="1" lang="en-US" sz="1200" strike="noStrike" u="none">
                <a:solidFill>
                  <a:schemeClr val="dk1"/>
                </a:solidFill>
                <a:effectLst/>
                <a:uFillTx/>
                <a:latin typeface="Roboto Mono"/>
                <a:ea typeface="Roboto Mono"/>
              </a:rPr>
              <a:t>output</a:t>
            </a:r>
            <a:r>
              <a:rPr b="0" lang="en-US" sz="1200" strike="noStrike" u="none">
                <a:solidFill>
                  <a:schemeClr val="dk1"/>
                </a:solidFill>
                <a:effectLst/>
                <a:uFillTx/>
                <a:latin typeface="Roboto Mono"/>
                <a:ea typeface="Roboto Mono"/>
              </a:rPr>
              <a:t> (data writing) tasks. Efficient handling of these operations is critical to optimizing system performance and minimizing delays.</a:t>
            </a:r>
            <a:endParaRPr b="0" lang="en-US" sz="1200" strike="noStrike" u="none">
              <a:solidFill>
                <a:srgbClr val="ffffff"/>
              </a:solidFill>
              <a:effectLst/>
              <a:uFillTx/>
              <a:latin typeface="DejaVu Sans"/>
            </a:endParaRPr>
          </a:p>
        </p:txBody>
      </p:sp>
      <p:sp>
        <p:nvSpPr>
          <p:cNvPr id="102"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228600" y="2571840"/>
            <a:ext cx="3370680" cy="1960920"/>
          </a:xfrm>
          <a:prstGeom prst="rect">
            <a:avLst/>
          </a:prstGeom>
          <a:noFill/>
          <a:ln w="0">
            <a:noFill/>
          </a:ln>
        </p:spPr>
        <p:txBody>
          <a:bodyPr lIns="91440" rIns="91440" tIns="91440" bIns="91440" anchor="b">
            <a:normAutofit/>
          </a:bodyPr>
          <a:p>
            <a:pPr indent="0">
              <a:lnSpc>
                <a:spcPct val="80000"/>
              </a:lnSpc>
              <a:buNone/>
              <a:tabLst>
                <a:tab algn="l" pos="0"/>
              </a:tabLst>
            </a:pPr>
            <a:r>
              <a:rPr b="0" lang="en-US" sz="3900" strike="noStrike" u="none">
                <a:solidFill>
                  <a:schemeClr val="dk1"/>
                </a:solidFill>
                <a:effectLst/>
                <a:uFillTx/>
                <a:latin typeface="Meow Script"/>
                <a:ea typeface="Xanh Mono"/>
              </a:rPr>
              <a:t>Types of I/O</a:t>
            </a:r>
            <a:r>
              <a:rPr b="0" lang="en-US" sz="2600" strike="noStrike" u="none">
                <a:solidFill>
                  <a:schemeClr val="dk1"/>
                </a:solidFill>
                <a:effectLst/>
                <a:uFillTx/>
                <a:latin typeface="Xanh Mono"/>
                <a:ea typeface="Xanh Mono"/>
              </a:rPr>
              <a:t> devices</a:t>
            </a:r>
            <a:endParaRPr b="0" lang="en-US" sz="2600" strike="noStrike" u="none">
              <a:solidFill>
                <a:srgbClr val="ffffff"/>
              </a:solidFill>
              <a:effectLst/>
              <a:uFillTx/>
              <a:latin typeface="DejaVu Sans"/>
            </a:endParaRPr>
          </a:p>
        </p:txBody>
      </p:sp>
      <p:pic>
        <p:nvPicPr>
          <p:cNvPr id="104" name="Google Shape;248;p30" descr=""/>
          <p:cNvPicPr/>
          <p:nvPr/>
        </p:nvPicPr>
        <p:blipFill>
          <a:blip r:embed="rId1"/>
          <a:srcRect l="111" t="24914" r="-111" b="12298"/>
          <a:stretch/>
        </p:blipFill>
        <p:spPr>
          <a:xfrm rot="60000">
            <a:off x="3957120" y="627840"/>
            <a:ext cx="4851720" cy="2029680"/>
          </a:xfrm>
          <a:prstGeom prst="rect">
            <a:avLst/>
          </a:prstGeom>
          <a:noFill/>
          <a:ln w="0">
            <a:noFill/>
          </a:ln>
          <a:effectLst>
            <a:outerShdw algn="bl" blurRad="128520" dir="5201888" dist="56253" rotWithShape="0">
              <a:srgbClr val="000000">
                <a:alpha val="40000"/>
              </a:srgbClr>
            </a:outerShdw>
          </a:effectLst>
        </p:spPr>
      </p:pic>
      <p:sp>
        <p:nvSpPr>
          <p:cNvPr id="105" name="PlaceHolder 2"/>
          <p:cNvSpPr>
            <a:spLocks noGrp="1"/>
          </p:cNvSpPr>
          <p:nvPr>
            <p:ph type="subTitle"/>
          </p:nvPr>
        </p:nvSpPr>
        <p:spPr>
          <a:xfrm>
            <a:off x="3666960" y="2781360"/>
            <a:ext cx="5247360" cy="2132640"/>
          </a:xfrm>
          <a:prstGeom prst="rect">
            <a:avLst/>
          </a:prstGeom>
          <a:noFill/>
          <a:ln w="0">
            <a:noFill/>
          </a:ln>
          <a:effectLst>
            <a:outerShdw dist="56253" dir="5201888" blurRad="128520" rotWithShape="0">
              <a:srgbClr val="000000">
                <a:alpha val="40000"/>
              </a:srgbClr>
            </a:outerShdw>
          </a:effectLst>
        </p:spPr>
        <p:txBody>
          <a:bodyPr lIns="91440" rIns="91440" tIns="91440" bIns="91440" anchor="b">
            <a:normAutofit/>
          </a:bodyPr>
          <a:p>
            <a:pPr>
              <a:lnSpc>
                <a:spcPct val="150000"/>
              </a:lnSpc>
              <a:tabLst>
                <a:tab algn="l" pos="0"/>
              </a:tabLst>
            </a:pPr>
            <a:r>
              <a:rPr b="0" lang="en-US" sz="1200" strike="noStrike" u="none">
                <a:solidFill>
                  <a:schemeClr val="dk1"/>
                </a:solidFill>
                <a:effectLst/>
                <a:uFillTx/>
                <a:latin typeface="Roboto Mono"/>
                <a:ea typeface="Roboto Mono"/>
              </a:rPr>
              <a:t>I/O devices are classified as </a:t>
            </a:r>
            <a:r>
              <a:rPr b="0" i="1" lang="en-US" sz="1200" strike="noStrike" u="none">
                <a:solidFill>
                  <a:schemeClr val="dk1"/>
                </a:solidFill>
                <a:effectLst/>
                <a:uFillTx/>
                <a:latin typeface="Roboto Mono"/>
                <a:ea typeface="Roboto Mono"/>
              </a:rPr>
              <a:t>input</a:t>
            </a:r>
            <a:r>
              <a:rPr b="0" lang="en-US" sz="1200" strike="noStrike" u="none">
                <a:solidFill>
                  <a:schemeClr val="dk1"/>
                </a:solidFill>
                <a:effectLst/>
                <a:uFillTx/>
                <a:latin typeface="Roboto Mono"/>
                <a:ea typeface="Roboto Mono"/>
              </a:rPr>
              <a:t> devices (e.g., keyboard, scanner), </a:t>
            </a:r>
            <a:r>
              <a:rPr b="0" i="1" lang="en-US" sz="1200" strike="noStrike" u="none">
                <a:solidFill>
                  <a:schemeClr val="dk1"/>
                </a:solidFill>
                <a:effectLst/>
                <a:uFillTx/>
                <a:latin typeface="Roboto Mono"/>
                <a:ea typeface="Roboto Mono"/>
              </a:rPr>
              <a:t>output</a:t>
            </a:r>
            <a:r>
              <a:rPr b="0" lang="en-US" sz="1200" strike="noStrike" u="none">
                <a:solidFill>
                  <a:schemeClr val="dk1"/>
                </a:solidFill>
                <a:effectLst/>
                <a:uFillTx/>
                <a:latin typeface="Roboto Mono"/>
                <a:ea typeface="Roboto Mono"/>
              </a:rPr>
              <a:t> devices (e.g., monitor, printer), and </a:t>
            </a:r>
            <a:r>
              <a:rPr b="0" i="1" lang="en-US" sz="1200" strike="noStrike" u="none">
                <a:solidFill>
                  <a:schemeClr val="dk1"/>
                </a:solidFill>
                <a:effectLst/>
                <a:uFillTx/>
                <a:latin typeface="Roboto Mono"/>
                <a:ea typeface="Roboto Mono"/>
              </a:rPr>
              <a:t>storage</a:t>
            </a:r>
            <a:r>
              <a:rPr b="0" lang="en-US" sz="1200" strike="noStrike" u="none">
                <a:solidFill>
                  <a:schemeClr val="dk1"/>
                </a:solidFill>
                <a:effectLst/>
                <a:uFillTx/>
                <a:latin typeface="Roboto Mono"/>
                <a:ea typeface="Roboto Mono"/>
              </a:rPr>
              <a:t> devices (e.g., hard disks, SSDs). Each type plays a specific role in data communication and system interaction.</a:t>
            </a:r>
            <a:endParaRPr b="0" lang="en-US" sz="1200" strike="noStrike" u="none">
              <a:solidFill>
                <a:srgbClr val="ffffff"/>
              </a:solidFill>
              <a:effectLst/>
              <a:uFillTx/>
              <a:latin typeface="DejaVu Sans"/>
            </a:endParaRPr>
          </a:p>
        </p:txBody>
      </p:sp>
      <p:sp>
        <p:nvSpPr>
          <p:cNvPr id="106" name="Google Shape;250;p30"/>
          <p:cNvSpPr/>
          <p:nvPr/>
        </p:nvSpPr>
        <p:spPr>
          <a:xfrm>
            <a:off x="3864600" y="514800"/>
            <a:ext cx="245880" cy="196560"/>
          </a:xfrm>
          <a:custGeom>
            <a:avLst/>
            <a:gdLst>
              <a:gd name="textAreaLeft" fmla="*/ 0 w 245880"/>
              <a:gd name="textAreaRight" fmla="*/ 246960 w 245880"/>
              <a:gd name="textAreaTop" fmla="*/ 0 h 196560"/>
              <a:gd name="textAreaBottom" fmla="*/ 197640 h 196560"/>
            </a:gdLst>
            <a:ahLst/>
            <a:cxnLst/>
            <a:rect l="textAreaLeft" t="textAreaTop" r="textAreaRight" b="textAreaBottom"/>
            <a:pathLst>
              <a:path w="9879" h="7903">
                <a:moveTo>
                  <a:pt x="9879" y="494"/>
                </a:moveTo>
                <a:lnTo>
                  <a:pt x="988" y="0"/>
                </a:lnTo>
                <a:lnTo>
                  <a:pt x="0" y="7903"/>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07" name="Google Shape;251;p30"/>
          <p:cNvSpPr/>
          <p:nvPr/>
        </p:nvSpPr>
        <p:spPr>
          <a:xfrm>
            <a:off x="3858480" y="2517480"/>
            <a:ext cx="276840" cy="264600"/>
          </a:xfrm>
          <a:custGeom>
            <a:avLst/>
            <a:gdLst>
              <a:gd name="textAreaLeft" fmla="*/ 0 w 276840"/>
              <a:gd name="textAreaRight" fmla="*/ 277920 w 276840"/>
              <a:gd name="textAreaTop" fmla="*/ 0 h 264600"/>
              <a:gd name="textAreaBottom" fmla="*/ 265680 h 264600"/>
            </a:gdLst>
            <a:ahLst/>
            <a:cxnLst/>
            <a:rect l="textAreaLeft" t="textAreaTop" r="textAreaRight" b="textAreaBottom"/>
            <a:pathLst>
              <a:path w="11114" h="10621">
                <a:moveTo>
                  <a:pt x="0" y="0"/>
                </a:moveTo>
                <a:lnTo>
                  <a:pt x="247" y="10621"/>
                </a:lnTo>
                <a:lnTo>
                  <a:pt x="11114" y="10621"/>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08" name="Google Shape;252;p30"/>
          <p:cNvSpPr/>
          <p:nvPr/>
        </p:nvSpPr>
        <p:spPr>
          <a:xfrm>
            <a:off x="8724240" y="588960"/>
            <a:ext cx="190440" cy="270720"/>
          </a:xfrm>
          <a:custGeom>
            <a:avLst/>
            <a:gdLst>
              <a:gd name="textAreaLeft" fmla="*/ 0 w 190440"/>
              <a:gd name="textAreaRight" fmla="*/ 191520 w 190440"/>
              <a:gd name="textAreaTop" fmla="*/ 0 h 270720"/>
              <a:gd name="textAreaBottom" fmla="*/ 271800 h 270720"/>
            </a:gdLst>
            <a:ahLst/>
            <a:cxnLst/>
            <a:rect l="textAreaLeft" t="textAreaTop" r="textAreaRight" b="textAreaBottom"/>
            <a:pathLst>
              <a:path w="7656" h="10867">
                <a:moveTo>
                  <a:pt x="0" y="247"/>
                </a:moveTo>
                <a:lnTo>
                  <a:pt x="7656" y="0"/>
                </a:lnTo>
                <a:lnTo>
                  <a:pt x="7162" y="10867"/>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09" name="Google Shape;253;p30"/>
          <p:cNvSpPr/>
          <p:nvPr/>
        </p:nvSpPr>
        <p:spPr>
          <a:xfrm>
            <a:off x="8606880" y="2628720"/>
            <a:ext cx="270720" cy="227520"/>
          </a:xfrm>
          <a:custGeom>
            <a:avLst/>
            <a:gdLst>
              <a:gd name="textAreaLeft" fmla="*/ 0 w 270720"/>
              <a:gd name="textAreaRight" fmla="*/ 271800 w 270720"/>
              <a:gd name="textAreaTop" fmla="*/ 0 h 227520"/>
              <a:gd name="textAreaBottom" fmla="*/ 228600 h 227520"/>
            </a:gdLst>
            <a:ahLst/>
            <a:cxnLst/>
            <a:rect l="textAreaLeft" t="textAreaTop" r="textAreaRight" b="textAreaBottom"/>
            <a:pathLst>
              <a:path w="10867" h="9138">
                <a:moveTo>
                  <a:pt x="0" y="8644"/>
                </a:moveTo>
                <a:lnTo>
                  <a:pt x="10867" y="9138"/>
                </a:lnTo>
                <a:lnTo>
                  <a:pt x="10867" y="0"/>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10" name="Google Shape;254;p30"/>
          <p:cNvSpPr/>
          <p:nvPr/>
        </p:nvSpPr>
        <p:spPr>
          <a:xfrm>
            <a:off x="1643760" y="4456080"/>
            <a:ext cx="1721520" cy="23760"/>
          </a:xfrm>
          <a:custGeom>
            <a:avLst/>
            <a:gdLst>
              <a:gd name="textAreaLeft" fmla="*/ 0 w 1721520"/>
              <a:gd name="textAreaRight" fmla="*/ 1722600 w 1721520"/>
              <a:gd name="textAreaTop" fmla="*/ 0 h 23760"/>
              <a:gd name="textAreaBottom" fmla="*/ 24840 h 23760"/>
            </a:gdLst>
            <a:ahLst/>
            <a:cxnLst/>
            <a:rect l="textAreaLeft" t="textAreaTop" r="textAreaRight" b="textAreaBottom"/>
            <a:pathLst>
              <a:path w="68909" h="988">
                <a:moveTo>
                  <a:pt x="0" y="988"/>
                </a:moveTo>
                <a:cubicBezTo>
                  <a:pt x="11485" y="823"/>
                  <a:pt x="57424" y="165"/>
                  <a:pt x="68909" y="0"/>
                </a:cubicBezTo>
              </a:path>
            </a:pathLst>
          </a:custGeom>
          <a:noFill/>
          <a:ln w="19050">
            <a:solidFill>
              <a:srgbClr val="ffffff"/>
            </a:solidFill>
            <a:round/>
          </a:ln>
        </p:spPr>
        <p:style>
          <a:lnRef idx="0"/>
          <a:fillRef idx="0"/>
          <a:effectRef idx="0"/>
          <a:fontRef idx="minor"/>
        </p:style>
        <p:txBody>
          <a:bodyPr lIns="90000" rIns="90000" tIns="-20160" bIns="-2016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228600" y="2124000"/>
            <a:ext cx="3332520" cy="2789640"/>
          </a:xfrm>
          <a:prstGeom prst="rect">
            <a:avLst/>
          </a:prstGeom>
          <a:noFill/>
          <a:ln w="0">
            <a:noFill/>
          </a:ln>
        </p:spPr>
        <p:txBody>
          <a:bodyPr lIns="91440" rIns="91440" tIns="91440" bIns="91440" anchor="b">
            <a:normAutofit/>
          </a:bodyPr>
          <a:p>
            <a:pPr indent="0">
              <a:lnSpc>
                <a:spcPct val="100000"/>
              </a:lnSpc>
              <a:buNone/>
              <a:tabLst>
                <a:tab algn="l" pos="0"/>
              </a:tabLst>
            </a:pPr>
            <a:r>
              <a:rPr b="0" lang="en-US" sz="5200" strike="noStrike" u="none">
                <a:solidFill>
                  <a:schemeClr val="dk1"/>
                </a:solidFill>
                <a:effectLst/>
                <a:uFillTx/>
                <a:latin typeface="Meow Script"/>
                <a:ea typeface="Xanh Mono"/>
              </a:rPr>
              <a:t>Device</a:t>
            </a:r>
            <a:r>
              <a:rPr b="0" lang="en-US" sz="4000" strike="noStrike" u="none">
                <a:solidFill>
                  <a:schemeClr val="dk1"/>
                </a:solidFill>
                <a:effectLst/>
                <a:uFillTx/>
                <a:latin typeface="Xanh Mono"/>
                <a:ea typeface="Xanh Mono"/>
              </a:rPr>
              <a:t> Controller</a:t>
            </a:r>
            <a:endParaRPr b="0" lang="en-US" sz="4000" strike="noStrike" u="none">
              <a:solidFill>
                <a:srgbClr val="ffffff"/>
              </a:solidFill>
              <a:effectLst/>
              <a:uFillTx/>
              <a:latin typeface="DejaVu Sans"/>
            </a:endParaRPr>
          </a:p>
        </p:txBody>
      </p:sp>
      <p:sp>
        <p:nvSpPr>
          <p:cNvPr id="112" name="PlaceHolder 2"/>
          <p:cNvSpPr>
            <a:spLocks noGrp="1"/>
          </p:cNvSpPr>
          <p:nvPr>
            <p:ph type="title"/>
          </p:nvPr>
        </p:nvSpPr>
        <p:spPr>
          <a:xfrm>
            <a:off x="6810480" y="905040"/>
            <a:ext cx="2103840" cy="1532520"/>
          </a:xfrm>
          <a:prstGeom prst="rect">
            <a:avLst/>
          </a:prstGeom>
          <a:noFill/>
          <a:ln w="0">
            <a:noFill/>
          </a:ln>
        </p:spPr>
        <p:txBody>
          <a:bodyPr lIns="91440" rIns="91440" tIns="91440" bIns="91440" anchor="ctr">
            <a:normAutofit fontScale="85000" lnSpcReduction="19999"/>
          </a:bodyPr>
          <a:p>
            <a:pPr indent="0" algn="ctr">
              <a:lnSpc>
                <a:spcPct val="100000"/>
              </a:lnSpc>
              <a:buNone/>
              <a:tabLst>
                <a:tab algn="l" pos="0"/>
              </a:tabLst>
            </a:pPr>
            <a:r>
              <a:rPr b="0" lang="en-US" sz="12600" strike="noStrike" u="none">
                <a:solidFill>
                  <a:schemeClr val="accent2"/>
                </a:solidFill>
                <a:effectLst/>
                <a:uFillTx/>
                <a:latin typeface="Calibri"/>
                <a:ea typeface="Xanh Mono"/>
              </a:rPr>
              <a:t>02</a:t>
            </a:r>
            <a:endParaRPr b="0" lang="en-US" sz="12600" strike="noStrike" u="none">
              <a:solidFill>
                <a:srgbClr val="ffffff"/>
              </a:solidFill>
              <a:effectLst/>
              <a:uFillTx/>
              <a:latin typeface="DejaVu Sans"/>
            </a:endParaRPr>
          </a:p>
        </p:txBody>
      </p:sp>
      <p:sp>
        <p:nvSpPr>
          <p:cNvPr id="113" name="Google Shape;261;p31"/>
          <p:cNvSpPr/>
          <p:nvPr/>
        </p:nvSpPr>
        <p:spPr>
          <a:xfrm>
            <a:off x="-103680" y="3454560"/>
            <a:ext cx="2697120" cy="44280"/>
          </a:xfrm>
          <a:custGeom>
            <a:avLst/>
            <a:gdLst>
              <a:gd name="textAreaLeft" fmla="*/ 0 w 2697120"/>
              <a:gd name="textAreaRight" fmla="*/ 2698200 w 2697120"/>
              <a:gd name="textAreaTop" fmla="*/ 0 h 44280"/>
              <a:gd name="textAreaBottom" fmla="*/ 45360 h 44280"/>
            </a:gdLst>
            <a:ahLst/>
            <a:cxnLst/>
            <a:rect l="textAreaLeft" t="textAreaTop" r="textAreaRight" b="textAreaBottom"/>
            <a:pathLst>
              <a:path w="107933" h="1811">
                <a:moveTo>
                  <a:pt x="0" y="1811"/>
                </a:moveTo>
                <a:cubicBezTo>
                  <a:pt x="10703" y="1523"/>
                  <a:pt x="46227" y="247"/>
                  <a:pt x="64216" y="82"/>
                </a:cubicBezTo>
                <a:cubicBezTo>
                  <a:pt x="82205" y="-83"/>
                  <a:pt x="100647" y="700"/>
                  <a:pt x="107933" y="823"/>
                </a:cubicBezTo>
              </a:path>
            </a:pathLst>
          </a:custGeom>
          <a:noFill/>
          <a:ln w="19050">
            <a:solidFill>
              <a:srgbClr val="ffffff"/>
            </a:solidFill>
            <a:round/>
          </a:ln>
        </p:spPr>
        <p:style>
          <a:lnRef idx="0"/>
          <a:fillRef idx="0"/>
          <a:effectRef idx="0"/>
          <a:fontRef idx="minor"/>
        </p:style>
        <p:txBody>
          <a:bodyPr lIns="90000" rIns="90000" tIns="360" bIns="360" anchor="t">
            <a:noAutofit/>
          </a:bodyPr>
          <a:p>
            <a:pPr>
              <a:lnSpc>
                <a:spcPct val="100000"/>
              </a:lnSpc>
            </a:pPr>
            <a:endParaRPr b="0" lang="en-US" sz="1800" strike="noStrike" u="none">
              <a:solidFill>
                <a:srgbClr val="ffffff"/>
              </a:solidFill>
              <a:effectLst/>
              <a:uFillTx/>
              <a:latin typeface="OpenSymbol"/>
            </a:endParaRPr>
          </a:p>
        </p:txBody>
      </p:sp>
      <p:pic>
        <p:nvPicPr>
          <p:cNvPr id="114" name="Google Shape;262;p31" descr=""/>
          <p:cNvPicPr/>
          <p:nvPr/>
        </p:nvPicPr>
        <p:blipFill>
          <a:blip r:embed="rId1"/>
          <a:srcRect l="0" t="20211" r="0" b="20204"/>
          <a:stretch/>
        </p:blipFill>
        <p:spPr>
          <a:xfrm rot="21540000">
            <a:off x="320760" y="699120"/>
            <a:ext cx="3408480" cy="1391040"/>
          </a:xfrm>
          <a:prstGeom prst="rect">
            <a:avLst/>
          </a:prstGeom>
          <a:noFill/>
          <a:ln w="0">
            <a:noFill/>
          </a:ln>
          <a:effectLst>
            <a:outerShdw algn="bl" blurRad="128520" dir="8332973" dist="56386" rotWithShape="0">
              <a:srgbClr val="000000">
                <a:alpha val="40000"/>
              </a:srgbClr>
            </a:outerShdw>
          </a:effectLst>
        </p:spPr>
      </p:pic>
      <p:sp>
        <p:nvSpPr>
          <p:cNvPr id="115" name="Google Shape;263;p31"/>
          <p:cNvSpPr/>
          <p:nvPr/>
        </p:nvSpPr>
        <p:spPr>
          <a:xfrm>
            <a:off x="6275880" y="879120"/>
            <a:ext cx="2504880" cy="2052360"/>
          </a:xfrm>
          <a:custGeom>
            <a:avLst/>
            <a:gdLst>
              <a:gd name="textAreaLeft" fmla="*/ 0 w 2504880"/>
              <a:gd name="textAreaRight" fmla="*/ 2505960 w 2504880"/>
              <a:gd name="textAreaTop" fmla="*/ 0 h 2052360"/>
              <a:gd name="textAreaBottom" fmla="*/ 2053440 h 2052360"/>
            </a:gdLst>
            <a:ahLst/>
            <a:cxnLst/>
            <a:rect l="textAreaLeft" t="textAreaTop" r="textAreaRight" b="textAreaBottom"/>
            <a:pathLst>
              <a:path w="100232" h="82132">
                <a:moveTo>
                  <a:pt x="10081" y="0"/>
                </a:moveTo>
                <a:cubicBezTo>
                  <a:pt x="9381" y="12679"/>
                  <a:pt x="-9142" y="63188"/>
                  <a:pt x="5883" y="76072"/>
                </a:cubicBezTo>
                <a:cubicBezTo>
                  <a:pt x="20908" y="88957"/>
                  <a:pt x="84507" y="77101"/>
                  <a:pt x="100232" y="77307"/>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PlaceHolder 1"/>
          <p:cNvSpPr>
            <a:spLocks noGrp="1"/>
          </p:cNvSpPr>
          <p:nvPr>
            <p:ph type="title"/>
          </p:nvPr>
        </p:nvSpPr>
        <p:spPr>
          <a:xfrm>
            <a:off x="228600" y="2571840"/>
            <a:ext cx="3370680" cy="1960920"/>
          </a:xfrm>
          <a:prstGeom prst="rect">
            <a:avLst/>
          </a:prstGeom>
          <a:noFill/>
          <a:ln w="0">
            <a:noFill/>
          </a:ln>
        </p:spPr>
        <p:txBody>
          <a:bodyPr lIns="91440" rIns="91440" tIns="91440" bIns="91440" anchor="b">
            <a:normAutofit/>
          </a:bodyPr>
          <a:p>
            <a:pPr indent="0">
              <a:lnSpc>
                <a:spcPct val="80000"/>
              </a:lnSpc>
              <a:buNone/>
              <a:tabLst>
                <a:tab algn="l" pos="0"/>
              </a:tabLst>
            </a:pPr>
            <a:r>
              <a:rPr b="0" lang="en-US" sz="3900" strike="noStrike" u="none">
                <a:solidFill>
                  <a:schemeClr val="dk1"/>
                </a:solidFill>
                <a:effectLst/>
                <a:uFillTx/>
                <a:latin typeface="Meow Script"/>
                <a:ea typeface="Xanh Mono"/>
              </a:rPr>
              <a:t>Role of device</a:t>
            </a:r>
            <a:r>
              <a:rPr b="0" lang="en-US" sz="2600" strike="noStrike" u="none">
                <a:solidFill>
                  <a:schemeClr val="dk1"/>
                </a:solidFill>
                <a:effectLst/>
                <a:uFillTx/>
                <a:latin typeface="Xanh Mono"/>
                <a:ea typeface="Xanh Mono"/>
              </a:rPr>
              <a:t> controllers</a:t>
            </a:r>
            <a:endParaRPr b="0" lang="en-US" sz="2600" strike="noStrike" u="none">
              <a:solidFill>
                <a:srgbClr val="ffffff"/>
              </a:solidFill>
              <a:effectLst/>
              <a:uFillTx/>
              <a:latin typeface="DejaVu Sans"/>
            </a:endParaRPr>
          </a:p>
        </p:txBody>
      </p:sp>
      <p:pic>
        <p:nvPicPr>
          <p:cNvPr id="117" name="Google Shape;248;p30" descr=""/>
          <p:cNvPicPr/>
          <p:nvPr/>
        </p:nvPicPr>
        <p:blipFill>
          <a:blip r:embed="rId1"/>
          <a:srcRect l="111" t="24914" r="-111" b="12298"/>
          <a:stretch/>
        </p:blipFill>
        <p:spPr>
          <a:xfrm rot="60000">
            <a:off x="3957120" y="627840"/>
            <a:ext cx="4851720" cy="2029680"/>
          </a:xfrm>
          <a:prstGeom prst="rect">
            <a:avLst/>
          </a:prstGeom>
          <a:noFill/>
          <a:ln w="0">
            <a:noFill/>
          </a:ln>
          <a:effectLst>
            <a:outerShdw algn="bl" blurRad="128520" dir="5201888" dist="56253" rotWithShape="0">
              <a:srgbClr val="000000">
                <a:alpha val="40000"/>
              </a:srgbClr>
            </a:outerShdw>
          </a:effectLst>
        </p:spPr>
      </p:pic>
      <p:sp>
        <p:nvSpPr>
          <p:cNvPr id="118" name="PlaceHolder 2"/>
          <p:cNvSpPr>
            <a:spLocks noGrp="1"/>
          </p:cNvSpPr>
          <p:nvPr>
            <p:ph type="subTitle"/>
          </p:nvPr>
        </p:nvSpPr>
        <p:spPr>
          <a:xfrm>
            <a:off x="3666960" y="2781360"/>
            <a:ext cx="5247360" cy="2132640"/>
          </a:xfrm>
          <a:prstGeom prst="rect">
            <a:avLst/>
          </a:prstGeom>
          <a:noFill/>
          <a:ln w="0">
            <a:noFill/>
          </a:ln>
          <a:effectLst>
            <a:outerShdw dist="56253" dir="5201888" blurRad="128520" rotWithShape="0">
              <a:srgbClr val="000000">
                <a:alpha val="40000"/>
              </a:srgbClr>
            </a:outerShdw>
          </a:effectLst>
        </p:spPr>
        <p:txBody>
          <a:bodyPr lIns="91440" rIns="91440" tIns="91440" bIns="91440" anchor="b">
            <a:normAutofit/>
          </a:bodyPr>
          <a:p>
            <a:pPr>
              <a:lnSpc>
                <a:spcPct val="150000"/>
              </a:lnSpc>
              <a:tabLst>
                <a:tab algn="l" pos="0"/>
              </a:tabLst>
            </a:pPr>
            <a:r>
              <a:rPr b="0" lang="en-US" sz="1200" strike="noStrike" u="none">
                <a:solidFill>
                  <a:schemeClr val="dk1"/>
                </a:solidFill>
                <a:effectLst/>
                <a:uFillTx/>
                <a:latin typeface="Roboto Mono"/>
                <a:ea typeface="Roboto Mono"/>
              </a:rPr>
              <a:t>Device controllers act as intermediaries between the CPU and I/O devices. They manage data flow, device commands, and status signals, allowing devices to operate independently and enhancing overall system efficiency.</a:t>
            </a:r>
            <a:endParaRPr b="0" lang="en-US" sz="1200" strike="noStrike" u="none">
              <a:solidFill>
                <a:srgbClr val="ffffff"/>
              </a:solidFill>
              <a:effectLst/>
              <a:uFillTx/>
              <a:latin typeface="DejaVu Sans"/>
            </a:endParaRPr>
          </a:p>
        </p:txBody>
      </p:sp>
      <p:sp>
        <p:nvSpPr>
          <p:cNvPr id="119" name="Google Shape;250;p30"/>
          <p:cNvSpPr/>
          <p:nvPr/>
        </p:nvSpPr>
        <p:spPr>
          <a:xfrm>
            <a:off x="3864600" y="514800"/>
            <a:ext cx="245880" cy="196560"/>
          </a:xfrm>
          <a:custGeom>
            <a:avLst/>
            <a:gdLst>
              <a:gd name="textAreaLeft" fmla="*/ 0 w 245880"/>
              <a:gd name="textAreaRight" fmla="*/ 246960 w 245880"/>
              <a:gd name="textAreaTop" fmla="*/ 0 h 196560"/>
              <a:gd name="textAreaBottom" fmla="*/ 197640 h 196560"/>
            </a:gdLst>
            <a:ahLst/>
            <a:cxnLst/>
            <a:rect l="textAreaLeft" t="textAreaTop" r="textAreaRight" b="textAreaBottom"/>
            <a:pathLst>
              <a:path w="9879" h="7903">
                <a:moveTo>
                  <a:pt x="9879" y="494"/>
                </a:moveTo>
                <a:lnTo>
                  <a:pt x="988" y="0"/>
                </a:lnTo>
                <a:lnTo>
                  <a:pt x="0" y="7903"/>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20" name="Google Shape;251;p30"/>
          <p:cNvSpPr/>
          <p:nvPr/>
        </p:nvSpPr>
        <p:spPr>
          <a:xfrm>
            <a:off x="3858480" y="2517480"/>
            <a:ext cx="276840" cy="264600"/>
          </a:xfrm>
          <a:custGeom>
            <a:avLst/>
            <a:gdLst>
              <a:gd name="textAreaLeft" fmla="*/ 0 w 276840"/>
              <a:gd name="textAreaRight" fmla="*/ 277920 w 276840"/>
              <a:gd name="textAreaTop" fmla="*/ 0 h 264600"/>
              <a:gd name="textAreaBottom" fmla="*/ 265680 h 264600"/>
            </a:gdLst>
            <a:ahLst/>
            <a:cxnLst/>
            <a:rect l="textAreaLeft" t="textAreaTop" r="textAreaRight" b="textAreaBottom"/>
            <a:pathLst>
              <a:path w="11114" h="10621">
                <a:moveTo>
                  <a:pt x="0" y="0"/>
                </a:moveTo>
                <a:lnTo>
                  <a:pt x="247" y="10621"/>
                </a:lnTo>
                <a:lnTo>
                  <a:pt x="11114" y="10621"/>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21" name="Google Shape;252;p30"/>
          <p:cNvSpPr/>
          <p:nvPr/>
        </p:nvSpPr>
        <p:spPr>
          <a:xfrm>
            <a:off x="8724240" y="588960"/>
            <a:ext cx="190440" cy="270720"/>
          </a:xfrm>
          <a:custGeom>
            <a:avLst/>
            <a:gdLst>
              <a:gd name="textAreaLeft" fmla="*/ 0 w 190440"/>
              <a:gd name="textAreaRight" fmla="*/ 191520 w 190440"/>
              <a:gd name="textAreaTop" fmla="*/ 0 h 270720"/>
              <a:gd name="textAreaBottom" fmla="*/ 271800 h 270720"/>
            </a:gdLst>
            <a:ahLst/>
            <a:cxnLst/>
            <a:rect l="textAreaLeft" t="textAreaTop" r="textAreaRight" b="textAreaBottom"/>
            <a:pathLst>
              <a:path w="7656" h="10867">
                <a:moveTo>
                  <a:pt x="0" y="247"/>
                </a:moveTo>
                <a:lnTo>
                  <a:pt x="7656" y="0"/>
                </a:lnTo>
                <a:lnTo>
                  <a:pt x="7162" y="10867"/>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22" name="Google Shape;253;p30"/>
          <p:cNvSpPr/>
          <p:nvPr/>
        </p:nvSpPr>
        <p:spPr>
          <a:xfrm>
            <a:off x="8606880" y="2628720"/>
            <a:ext cx="270720" cy="227520"/>
          </a:xfrm>
          <a:custGeom>
            <a:avLst/>
            <a:gdLst>
              <a:gd name="textAreaLeft" fmla="*/ 0 w 270720"/>
              <a:gd name="textAreaRight" fmla="*/ 271800 w 270720"/>
              <a:gd name="textAreaTop" fmla="*/ 0 h 227520"/>
              <a:gd name="textAreaBottom" fmla="*/ 228600 h 227520"/>
            </a:gdLst>
            <a:ahLst/>
            <a:cxnLst/>
            <a:rect l="textAreaLeft" t="textAreaTop" r="textAreaRight" b="textAreaBottom"/>
            <a:pathLst>
              <a:path w="10867" h="9138">
                <a:moveTo>
                  <a:pt x="0" y="8644"/>
                </a:moveTo>
                <a:lnTo>
                  <a:pt x="10867" y="9138"/>
                </a:lnTo>
                <a:lnTo>
                  <a:pt x="10867" y="0"/>
                </a:ln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
        <p:nvSpPr>
          <p:cNvPr id="123" name="Google Shape;254;p30"/>
          <p:cNvSpPr/>
          <p:nvPr/>
        </p:nvSpPr>
        <p:spPr>
          <a:xfrm>
            <a:off x="1643760" y="4456080"/>
            <a:ext cx="1721520" cy="23760"/>
          </a:xfrm>
          <a:custGeom>
            <a:avLst/>
            <a:gdLst>
              <a:gd name="textAreaLeft" fmla="*/ 0 w 1721520"/>
              <a:gd name="textAreaRight" fmla="*/ 1722600 w 1721520"/>
              <a:gd name="textAreaTop" fmla="*/ 0 h 23760"/>
              <a:gd name="textAreaBottom" fmla="*/ 24840 h 23760"/>
            </a:gdLst>
            <a:ahLst/>
            <a:cxnLst/>
            <a:rect l="textAreaLeft" t="textAreaTop" r="textAreaRight" b="textAreaBottom"/>
            <a:pathLst>
              <a:path w="68909" h="988">
                <a:moveTo>
                  <a:pt x="0" y="988"/>
                </a:moveTo>
                <a:cubicBezTo>
                  <a:pt x="11485" y="823"/>
                  <a:pt x="57424" y="165"/>
                  <a:pt x="68909" y="0"/>
                </a:cubicBezTo>
              </a:path>
            </a:pathLst>
          </a:custGeom>
          <a:noFill/>
          <a:ln w="19050">
            <a:solidFill>
              <a:srgbClr val="ffffff"/>
            </a:solidFill>
            <a:round/>
          </a:ln>
        </p:spPr>
        <p:style>
          <a:lnRef idx="0"/>
          <a:fillRef idx="0"/>
          <a:effectRef idx="0"/>
          <a:fontRef idx="minor"/>
        </p:style>
        <p:txBody>
          <a:bodyPr lIns="90000" rIns="90000" tIns="-20160" bIns="-2016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PlaceHolder 1"/>
          <p:cNvSpPr>
            <a:spLocks noGrp="1"/>
          </p:cNvSpPr>
          <p:nvPr>
            <p:ph type="title"/>
          </p:nvPr>
        </p:nvSpPr>
        <p:spPr>
          <a:xfrm>
            <a:off x="228600" y="3067200"/>
            <a:ext cx="3399480" cy="185616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0" lang="en-US" sz="3900" strike="noStrike" u="none">
                <a:solidFill>
                  <a:schemeClr val="dk1"/>
                </a:solidFill>
                <a:effectLst/>
                <a:uFillTx/>
                <a:latin typeface="Meow Script"/>
                <a:ea typeface="Xanh Mono"/>
              </a:rPr>
              <a:t>Interaction with CPU and</a:t>
            </a:r>
            <a:r>
              <a:rPr b="0" lang="en-US" sz="2600" strike="noStrike" u="none">
                <a:solidFill>
                  <a:schemeClr val="dk1"/>
                </a:solidFill>
                <a:effectLst/>
                <a:uFillTx/>
                <a:latin typeface="Xanh Mono"/>
                <a:ea typeface="Xanh Mono"/>
              </a:rPr>
              <a:t> memory</a:t>
            </a:r>
            <a:endParaRPr b="0" lang="en-US" sz="2600" strike="noStrike" u="none">
              <a:solidFill>
                <a:srgbClr val="ffffff"/>
              </a:solidFill>
              <a:effectLst/>
              <a:uFillTx/>
              <a:latin typeface="DejaVu Sans"/>
            </a:endParaRPr>
          </a:p>
        </p:txBody>
      </p:sp>
      <p:sp>
        <p:nvSpPr>
          <p:cNvPr id="125" name="PlaceHolder 2"/>
          <p:cNvSpPr>
            <a:spLocks noGrp="1"/>
          </p:cNvSpPr>
          <p:nvPr>
            <p:ph type="subTitle"/>
          </p:nvPr>
        </p:nvSpPr>
        <p:spPr>
          <a:xfrm>
            <a:off x="4133880" y="619200"/>
            <a:ext cx="4780440" cy="258012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Mono"/>
                <a:ea typeface="Roboto Mono"/>
              </a:rPr>
              <a:t>Device controllers communicate with the CPU through interrupts and control signals. They coordinate data transfer via system buses and typically use internal buffers to streamline data flow, reducing CPU workload during I/O operations.</a:t>
            </a:r>
            <a:endParaRPr b="0" lang="en-US" sz="1200" strike="noStrike" u="none">
              <a:solidFill>
                <a:srgbClr val="ffffff"/>
              </a:solidFill>
              <a:effectLst/>
              <a:uFillTx/>
              <a:latin typeface="DejaVu Sans"/>
            </a:endParaRPr>
          </a:p>
        </p:txBody>
      </p:sp>
      <p:sp>
        <p:nvSpPr>
          <p:cNvPr id="126" name="Google Shape;270;p32"/>
          <p:cNvSpPr/>
          <p:nvPr/>
        </p:nvSpPr>
        <p:spPr>
          <a:xfrm>
            <a:off x="6021720" y="3628080"/>
            <a:ext cx="3450600" cy="415080"/>
          </a:xfrm>
          <a:custGeom>
            <a:avLst/>
            <a:gdLst>
              <a:gd name="textAreaLeft" fmla="*/ 0 w 3450600"/>
              <a:gd name="textAreaRight" fmla="*/ 3451680 w 3450600"/>
              <a:gd name="textAreaTop" fmla="*/ 0 h 415080"/>
              <a:gd name="textAreaBottom" fmla="*/ 416160 h 415080"/>
            </a:gdLst>
            <a:ahLst/>
            <a:cxnLst/>
            <a:rect l="textAreaLeft" t="textAreaTop" r="textAreaRight" b="textAreaBottom"/>
            <a:pathLst>
              <a:path w="138066" h="16645">
                <a:moveTo>
                  <a:pt x="0" y="8716"/>
                </a:moveTo>
                <a:cubicBezTo>
                  <a:pt x="5022" y="7275"/>
                  <a:pt x="25563" y="-504"/>
                  <a:pt x="30132" y="72"/>
                </a:cubicBezTo>
                <a:cubicBezTo>
                  <a:pt x="34701" y="648"/>
                  <a:pt x="23341" y="11022"/>
                  <a:pt x="27416" y="12174"/>
                </a:cubicBezTo>
                <a:cubicBezTo>
                  <a:pt x="31491" y="13327"/>
                  <a:pt x="49439" y="6822"/>
                  <a:pt x="54584" y="6987"/>
                </a:cubicBezTo>
                <a:cubicBezTo>
                  <a:pt x="59730" y="7152"/>
                  <a:pt x="52361" y="12874"/>
                  <a:pt x="58289" y="13162"/>
                </a:cubicBezTo>
                <a:cubicBezTo>
                  <a:pt x="64217" y="13450"/>
                  <a:pt x="79324" y="8140"/>
                  <a:pt x="90150" y="8716"/>
                </a:cubicBezTo>
                <a:cubicBezTo>
                  <a:pt x="100976" y="9292"/>
                  <a:pt x="115260" y="16414"/>
                  <a:pt x="123246" y="16620"/>
                </a:cubicBezTo>
                <a:cubicBezTo>
                  <a:pt x="131232" y="16826"/>
                  <a:pt x="135596" y="11063"/>
                  <a:pt x="138066" y="9951"/>
                </a:cubicBezTo>
              </a:path>
            </a:pathLst>
          </a:custGeom>
          <a:noFill/>
          <a:ln w="19050">
            <a:solidFill>
              <a:srgbClr val="ffffff"/>
            </a:solidFill>
            <a:round/>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Creative Chalkboard Design by Slidesgo">
  <a:themeElements>
    <a:clrScheme name="Simple Light">
      <a:dk1>
        <a:srgbClr val="ffffff"/>
      </a:dk1>
      <a:lt1>
        <a:srgbClr val="353535"/>
      </a:lt1>
      <a:dk2>
        <a:srgbClr val="ffffff"/>
      </a:dk2>
      <a:lt2>
        <a:srgbClr val="bbbbbb"/>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9</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2025-11-26T10:38:14Z</dcterms:created>
  <dc:creator>Unknown Creator</dc:creator>
  <dc:description/>
  <dc:language>en-US</dc:language>
  <cp:lastModifiedBy/>
  <dcterms:modified xsi:type="dcterms:W3CDTF">2025-11-26T20:12:31Z</dcterms:modified>
  <cp:revision>3</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20</vt:r8>
  </property>
</Properties>
</file>